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1"/>
  </p:notesMasterIdLst>
  <p:sldIdLst>
    <p:sldId id="682" r:id="rId3"/>
    <p:sldId id="870" r:id="rId4"/>
    <p:sldId id="683" r:id="rId5"/>
    <p:sldId id="1094" r:id="rId6"/>
    <p:sldId id="1095" r:id="rId7"/>
    <p:sldId id="1096" r:id="rId8"/>
    <p:sldId id="1097" r:id="rId9"/>
    <p:sldId id="1098" r:id="rId10"/>
    <p:sldId id="1099" r:id="rId11"/>
    <p:sldId id="1100" r:id="rId12"/>
    <p:sldId id="1101" r:id="rId13"/>
    <p:sldId id="1102" r:id="rId14"/>
    <p:sldId id="1103" r:id="rId15"/>
    <p:sldId id="1104" r:id="rId16"/>
    <p:sldId id="1105" r:id="rId17"/>
    <p:sldId id="1106" r:id="rId18"/>
    <p:sldId id="1107" r:id="rId19"/>
    <p:sldId id="1108" r:id="rId20"/>
    <p:sldId id="1109" r:id="rId21"/>
    <p:sldId id="953" r:id="rId22"/>
    <p:sldId id="1110" r:id="rId23"/>
    <p:sldId id="1111" r:id="rId24"/>
    <p:sldId id="954" r:id="rId25"/>
    <p:sldId id="686" r:id="rId26"/>
    <p:sldId id="687" r:id="rId27"/>
    <p:sldId id="688" r:id="rId28"/>
    <p:sldId id="1293" r:id="rId29"/>
    <p:sldId id="1294" r:id="rId30"/>
    <p:sldId id="691" r:id="rId31"/>
    <p:sldId id="1122" r:id="rId32"/>
    <p:sldId id="692" r:id="rId33"/>
    <p:sldId id="693" r:id="rId34"/>
    <p:sldId id="871" r:id="rId35"/>
    <p:sldId id="1123" r:id="rId36"/>
    <p:sldId id="695" r:id="rId37"/>
    <p:sldId id="1124" r:id="rId38"/>
    <p:sldId id="1125" r:id="rId39"/>
    <p:sldId id="1126" r:id="rId40"/>
    <p:sldId id="1127" r:id="rId41"/>
    <p:sldId id="696" r:id="rId42"/>
    <p:sldId id="697" r:id="rId43"/>
    <p:sldId id="1058" r:id="rId44"/>
    <p:sldId id="1128" r:id="rId45"/>
    <p:sldId id="1129" r:id="rId46"/>
    <p:sldId id="1130" r:id="rId47"/>
    <p:sldId id="676" r:id="rId48"/>
    <p:sldId id="699" r:id="rId49"/>
    <p:sldId id="700" r:id="rId50"/>
    <p:sldId id="701" r:id="rId51"/>
    <p:sldId id="1131" r:id="rId52"/>
    <p:sldId id="1132" r:id="rId53"/>
    <p:sldId id="1133" r:id="rId54"/>
    <p:sldId id="1134" r:id="rId55"/>
    <p:sldId id="1135" r:id="rId56"/>
    <p:sldId id="1136" r:id="rId57"/>
    <p:sldId id="1137" r:id="rId58"/>
    <p:sldId id="1138" r:id="rId59"/>
    <p:sldId id="1139" r:id="rId60"/>
    <p:sldId id="1140" r:id="rId61"/>
    <p:sldId id="1141" r:id="rId62"/>
    <p:sldId id="1142" r:id="rId63"/>
    <p:sldId id="1143" r:id="rId64"/>
    <p:sldId id="1144" r:id="rId65"/>
    <p:sldId id="1145" r:id="rId66"/>
    <p:sldId id="1146" r:id="rId67"/>
    <p:sldId id="714" r:id="rId68"/>
    <p:sldId id="715" r:id="rId69"/>
    <p:sldId id="716" r:id="rId70"/>
    <p:sldId id="1295" r:id="rId71"/>
    <p:sldId id="1296" r:id="rId72"/>
    <p:sldId id="719" r:id="rId73"/>
    <p:sldId id="1147" r:id="rId74"/>
    <p:sldId id="720" r:id="rId75"/>
    <p:sldId id="721" r:id="rId76"/>
    <p:sldId id="872" r:id="rId77"/>
    <p:sldId id="1148" r:id="rId78"/>
    <p:sldId id="722" r:id="rId79"/>
    <p:sldId id="1149" r:id="rId80"/>
    <p:sldId id="1150" r:id="rId81"/>
    <p:sldId id="724" r:id="rId82"/>
    <p:sldId id="725" r:id="rId83"/>
    <p:sldId id="1059" r:id="rId84"/>
    <p:sldId id="1151" r:id="rId85"/>
    <p:sldId id="1152" r:id="rId86"/>
    <p:sldId id="713" r:id="rId87"/>
    <p:sldId id="727" r:id="rId88"/>
    <p:sldId id="728" r:id="rId89"/>
    <p:sldId id="729" r:id="rId90"/>
    <p:sldId id="1153" r:id="rId91"/>
    <p:sldId id="1154" r:id="rId92"/>
    <p:sldId id="1155" r:id="rId93"/>
    <p:sldId id="1156" r:id="rId94"/>
    <p:sldId id="1157" r:id="rId95"/>
    <p:sldId id="1158" r:id="rId96"/>
    <p:sldId id="1159" r:id="rId97"/>
    <p:sldId id="1160" r:id="rId98"/>
    <p:sldId id="1161" r:id="rId99"/>
    <p:sldId id="1162" r:id="rId100"/>
    <p:sldId id="1163" r:id="rId101"/>
    <p:sldId id="1164" r:id="rId102"/>
    <p:sldId id="1165" r:id="rId103"/>
    <p:sldId id="1166" r:id="rId104"/>
    <p:sldId id="1167" r:id="rId105"/>
    <p:sldId id="733" r:id="rId106"/>
    <p:sldId id="734" r:id="rId107"/>
    <p:sldId id="735" r:id="rId108"/>
    <p:sldId id="1297" r:id="rId109"/>
    <p:sldId id="1298" r:id="rId110"/>
    <p:sldId id="738" r:id="rId111"/>
    <p:sldId id="1168" r:id="rId112"/>
    <p:sldId id="747" r:id="rId113"/>
    <p:sldId id="748" r:id="rId114"/>
    <p:sldId id="873" r:id="rId115"/>
    <p:sldId id="1169" r:id="rId116"/>
    <p:sldId id="749" r:id="rId117"/>
    <p:sldId id="1170" r:id="rId118"/>
    <p:sldId id="1171" r:id="rId119"/>
    <p:sldId id="1172" r:id="rId120"/>
    <p:sldId id="753" r:id="rId121"/>
    <p:sldId id="754" r:id="rId122"/>
    <p:sldId id="1060" r:id="rId123"/>
    <p:sldId id="1173" r:id="rId124"/>
    <p:sldId id="1174" r:id="rId125"/>
    <p:sldId id="1175" r:id="rId126"/>
    <p:sldId id="746" r:id="rId127"/>
    <p:sldId id="751" r:id="rId128"/>
    <p:sldId id="752" r:id="rId129"/>
    <p:sldId id="756" r:id="rId130"/>
    <p:sldId id="1176" r:id="rId131"/>
    <p:sldId id="1177" r:id="rId132"/>
    <p:sldId id="1178" r:id="rId133"/>
    <p:sldId id="1179" r:id="rId134"/>
    <p:sldId id="1180" r:id="rId135"/>
    <p:sldId id="1181" r:id="rId136"/>
    <p:sldId id="1182" r:id="rId137"/>
    <p:sldId id="1183" r:id="rId138"/>
    <p:sldId id="1184" r:id="rId139"/>
    <p:sldId id="1185" r:id="rId140"/>
    <p:sldId id="1186" r:id="rId141"/>
    <p:sldId id="1187" r:id="rId142"/>
    <p:sldId id="1188" r:id="rId143"/>
    <p:sldId id="1189" r:id="rId144"/>
    <p:sldId id="1190" r:id="rId145"/>
    <p:sldId id="1191" r:id="rId146"/>
    <p:sldId id="1192" r:id="rId147"/>
    <p:sldId id="1193" r:id="rId148"/>
    <p:sldId id="1194" r:id="rId149"/>
    <p:sldId id="1195" r:id="rId150"/>
    <p:sldId id="1196" r:id="rId151"/>
    <p:sldId id="1197" r:id="rId152"/>
    <p:sldId id="1198" r:id="rId153"/>
    <p:sldId id="1199" r:id="rId154"/>
    <p:sldId id="1203" r:id="rId155"/>
    <p:sldId id="1200" r:id="rId156"/>
    <p:sldId id="1201" r:id="rId157"/>
    <p:sldId id="1202" r:id="rId158"/>
    <p:sldId id="1204" r:id="rId159"/>
    <p:sldId id="767" r:id="rId160"/>
    <p:sldId id="768" r:id="rId161"/>
    <p:sldId id="769" r:id="rId162"/>
    <p:sldId id="1299" r:id="rId163"/>
    <p:sldId id="1300" r:id="rId164"/>
    <p:sldId id="772" r:id="rId165"/>
    <p:sldId id="1205" r:id="rId166"/>
    <p:sldId id="773" r:id="rId167"/>
    <p:sldId id="774" r:id="rId168"/>
    <p:sldId id="874" r:id="rId169"/>
    <p:sldId id="1206" r:id="rId170"/>
    <p:sldId id="775" r:id="rId171"/>
    <p:sldId id="1207" r:id="rId172"/>
    <p:sldId id="1208" r:id="rId173"/>
    <p:sldId id="1209" r:id="rId174"/>
    <p:sldId id="1210" r:id="rId175"/>
    <p:sldId id="777" r:id="rId176"/>
    <p:sldId id="778" r:id="rId177"/>
    <p:sldId id="1061" r:id="rId178"/>
    <p:sldId id="1211" r:id="rId179"/>
    <p:sldId id="1212" r:id="rId180"/>
    <p:sldId id="1213" r:id="rId181"/>
    <p:sldId id="766" r:id="rId182"/>
    <p:sldId id="780" r:id="rId183"/>
    <p:sldId id="781" r:id="rId184"/>
    <p:sldId id="782" r:id="rId185"/>
    <p:sldId id="1214" r:id="rId186"/>
    <p:sldId id="1215" r:id="rId187"/>
    <p:sldId id="1216" r:id="rId188"/>
    <p:sldId id="1217" r:id="rId189"/>
    <p:sldId id="1218" r:id="rId190"/>
    <p:sldId id="1222" r:id="rId191"/>
    <p:sldId id="1219" r:id="rId192"/>
    <p:sldId id="1220" r:id="rId193"/>
    <p:sldId id="1221" r:id="rId194"/>
    <p:sldId id="1223" r:id="rId195"/>
    <p:sldId id="783" r:id="rId196"/>
    <p:sldId id="784" r:id="rId197"/>
    <p:sldId id="785" r:id="rId198"/>
    <p:sldId id="1301" r:id="rId199"/>
    <p:sldId id="1302" r:id="rId200"/>
    <p:sldId id="788" r:id="rId201"/>
    <p:sldId id="1224" r:id="rId202"/>
    <p:sldId id="797" r:id="rId203"/>
    <p:sldId id="798" r:id="rId204"/>
    <p:sldId id="875" r:id="rId205"/>
    <p:sldId id="1225" r:id="rId206"/>
    <p:sldId id="799" r:id="rId207"/>
    <p:sldId id="1226" r:id="rId208"/>
    <p:sldId id="1227" r:id="rId209"/>
    <p:sldId id="1228" r:id="rId210"/>
    <p:sldId id="801" r:id="rId211"/>
    <p:sldId id="802" r:id="rId212"/>
    <p:sldId id="1062" r:id="rId213"/>
    <p:sldId id="1229" r:id="rId214"/>
    <p:sldId id="1230" r:id="rId215"/>
    <p:sldId id="796" r:id="rId216"/>
    <p:sldId id="804" r:id="rId217"/>
    <p:sldId id="805" r:id="rId218"/>
    <p:sldId id="1231" r:id="rId219"/>
    <p:sldId id="1232" r:id="rId220"/>
    <p:sldId id="1233" r:id="rId221"/>
    <p:sldId id="1234" r:id="rId222"/>
    <p:sldId id="1235" r:id="rId223"/>
    <p:sldId id="1236" r:id="rId224"/>
    <p:sldId id="1237" r:id="rId225"/>
    <p:sldId id="1238" r:id="rId226"/>
    <p:sldId id="1239" r:id="rId227"/>
    <p:sldId id="1240" r:id="rId228"/>
    <p:sldId id="1241" r:id="rId229"/>
    <p:sldId id="1242" r:id="rId230"/>
    <p:sldId id="1243" r:id="rId231"/>
    <p:sldId id="1244" r:id="rId232"/>
    <p:sldId id="1292" r:id="rId233"/>
    <p:sldId id="1246" r:id="rId234"/>
    <p:sldId id="1247" r:id="rId235"/>
    <p:sldId id="1248" r:id="rId236"/>
    <p:sldId id="1249" r:id="rId237"/>
    <p:sldId id="1250" r:id="rId238"/>
    <p:sldId id="1251" r:id="rId239"/>
    <p:sldId id="1252" r:id="rId240"/>
    <p:sldId id="1253" r:id="rId241"/>
    <p:sldId id="1254" r:id="rId242"/>
    <p:sldId id="1255" r:id="rId243"/>
    <p:sldId id="1256" r:id="rId244"/>
    <p:sldId id="1257" r:id="rId245"/>
    <p:sldId id="1258" r:id="rId246"/>
    <p:sldId id="1259" r:id="rId247"/>
    <p:sldId id="1260" r:id="rId248"/>
    <p:sldId id="1261" r:id="rId249"/>
    <p:sldId id="1262" r:id="rId250"/>
    <p:sldId id="1263" r:id="rId251"/>
    <p:sldId id="1264" r:id="rId252"/>
    <p:sldId id="1265" r:id="rId253"/>
    <p:sldId id="1266" r:id="rId254"/>
    <p:sldId id="1267" r:id="rId255"/>
    <p:sldId id="1268" r:id="rId256"/>
    <p:sldId id="1269" r:id="rId257"/>
    <p:sldId id="1270" r:id="rId258"/>
    <p:sldId id="1271" r:id="rId259"/>
    <p:sldId id="1272" r:id="rId260"/>
    <p:sldId id="1273" r:id="rId261"/>
    <p:sldId id="1274" r:id="rId262"/>
    <p:sldId id="1275" r:id="rId263"/>
    <p:sldId id="1276" r:id="rId264"/>
    <p:sldId id="1277" r:id="rId265"/>
    <p:sldId id="1278" r:id="rId266"/>
    <p:sldId id="1279" r:id="rId267"/>
    <p:sldId id="1280" r:id="rId268"/>
    <p:sldId id="1281" r:id="rId269"/>
    <p:sldId id="1282" r:id="rId270"/>
    <p:sldId id="1283" r:id="rId271"/>
    <p:sldId id="1284" r:id="rId272"/>
    <p:sldId id="1285" r:id="rId273"/>
    <p:sldId id="1286" r:id="rId274"/>
    <p:sldId id="1287" r:id="rId275"/>
    <p:sldId id="1288" r:id="rId276"/>
    <p:sldId id="1289" r:id="rId277"/>
    <p:sldId id="1290" r:id="rId278"/>
    <p:sldId id="1291" r:id="rId279"/>
    <p:sldId id="1113" r:id="rId28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l3LnxehksqVTiq/JqXKwg==" hashData="JHJhym6yuZcSrAWAujQsbln0Bd1t6ldUy86wwt5LrkZ3HxSlMwcaqPTHTWFsregXueQV1DnOPshCDbfnMudAtQ=="/>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1094"/>
            <p14:sldId id="1095"/>
            <p14:sldId id="1096"/>
            <p14:sldId id="1097"/>
            <p14:sldId id="1098"/>
            <p14:sldId id="1099"/>
            <p14:sldId id="1100"/>
            <p14:sldId id="1101"/>
            <p14:sldId id="1102"/>
            <p14:sldId id="1103"/>
            <p14:sldId id="1104"/>
            <p14:sldId id="1105"/>
            <p14:sldId id="1106"/>
            <p14:sldId id="1107"/>
            <p14:sldId id="1108"/>
            <p14:sldId id="1109"/>
            <p14:sldId id="953"/>
            <p14:sldId id="1110"/>
            <p14:sldId id="1111"/>
            <p14:sldId id="954"/>
          </p14:sldIdLst>
        </p14:section>
        <p14:section name="louange" id="{FB5A61D1-877C-440F-BA1F-CDAF69A98E6F}">
          <p14:sldIdLst>
            <p14:sldId id="686"/>
            <p14:sldId id="687"/>
            <p14:sldId id="688"/>
            <p14:sldId id="1293"/>
            <p14:sldId id="1294"/>
            <p14:sldId id="691"/>
          </p14:sldIdLst>
        </p14:section>
        <p14:section name="Psaume" id="{85B87743-DD58-442D-8FE8-C8F96FE63FC4}">
          <p14:sldIdLst>
            <p14:sldId id="1122"/>
            <p14:sldId id="692"/>
            <p14:sldId id="693"/>
            <p14:sldId id="871"/>
            <p14:sldId id="1123"/>
            <p14:sldId id="695"/>
            <p14:sldId id="1124"/>
            <p14:sldId id="1125"/>
            <p14:sldId id="1126"/>
            <p14:sldId id="1127"/>
          </p14:sldIdLst>
        </p14:section>
        <p14:section name="commentaire" id="{87B0A9B6-FE7F-4FCD-9D6C-6296B99A1899}">
          <p14:sldIdLst>
            <p14:sldId id="696"/>
            <p14:sldId id="697"/>
            <p14:sldId id="1058"/>
            <p14:sldId id="1128"/>
            <p14:sldId id="1129"/>
            <p14:sldId id="1130"/>
            <p14:sldId id="676"/>
            <p14:sldId id="699"/>
            <p14:sldId id="700"/>
          </p14:sldIdLst>
        </p14:section>
        <p14:section name="3eme heure" id="{D579A077-12FD-4539-9DB6-233A6B594B39}">
          <p14:sldIdLst>
            <p14:sldId id="701"/>
          </p14:sldIdLst>
        </p14:section>
        <p14:section name="prophetie" id="{282797DE-DC89-4800-A78C-851F5FDE2DFA}">
          <p14:sldIdLst>
            <p14:sldId id="1131"/>
            <p14:sldId id="1132"/>
            <p14:sldId id="1133"/>
            <p14:sldId id="1134"/>
            <p14:sldId id="1135"/>
            <p14:sldId id="1136"/>
            <p14:sldId id="1137"/>
            <p14:sldId id="1138"/>
            <p14:sldId id="1139"/>
            <p14:sldId id="1140"/>
            <p14:sldId id="1141"/>
            <p14:sldId id="1142"/>
            <p14:sldId id="1143"/>
            <p14:sldId id="1144"/>
            <p14:sldId id="1145"/>
            <p14:sldId id="1146"/>
          </p14:sldIdLst>
        </p14:section>
        <p14:section name="louange" id="{54C30B91-07FC-4190-95E0-BE32FDE7A0F7}">
          <p14:sldIdLst>
            <p14:sldId id="714"/>
            <p14:sldId id="715"/>
            <p14:sldId id="716"/>
            <p14:sldId id="1295"/>
            <p14:sldId id="1296"/>
            <p14:sldId id="719"/>
          </p14:sldIdLst>
        </p14:section>
        <p14:section name="psaume" id="{D9F142D9-441D-47DA-8A20-63778D7A14C5}">
          <p14:sldIdLst>
            <p14:sldId id="1147"/>
            <p14:sldId id="720"/>
            <p14:sldId id="721"/>
            <p14:sldId id="872"/>
            <p14:sldId id="1148"/>
            <p14:sldId id="722"/>
            <p14:sldId id="1149"/>
            <p14:sldId id="1150"/>
          </p14:sldIdLst>
        </p14:section>
        <p14:section name="commentaire" id="{E54458C1-9B3D-411A-BD1B-C501AA06C980}">
          <p14:sldIdLst>
            <p14:sldId id="724"/>
            <p14:sldId id="725"/>
            <p14:sldId id="1059"/>
            <p14:sldId id="1151"/>
            <p14:sldId id="1152"/>
            <p14:sldId id="713"/>
            <p14:sldId id="727"/>
            <p14:sldId id="728"/>
          </p14:sldIdLst>
        </p14:section>
        <p14:section name="6eme heure" id="{0E9966CF-20D7-4A67-B4AC-8A60BABFDFFF}">
          <p14:sldIdLst>
            <p14:sldId id="729"/>
          </p14:sldIdLst>
        </p14:section>
        <p14:section name="prophetie" id="{E6429C53-6838-4E03-AF1C-8570674ABA44}">
          <p14:sldIdLst>
            <p14:sldId id="1153"/>
            <p14:sldId id="1154"/>
            <p14:sldId id="1155"/>
            <p14:sldId id="1156"/>
            <p14:sldId id="1157"/>
            <p14:sldId id="1158"/>
            <p14:sldId id="1159"/>
            <p14:sldId id="1160"/>
            <p14:sldId id="1161"/>
            <p14:sldId id="1162"/>
            <p14:sldId id="1163"/>
            <p14:sldId id="1164"/>
            <p14:sldId id="1165"/>
            <p14:sldId id="1166"/>
            <p14:sldId id="1167"/>
          </p14:sldIdLst>
        </p14:section>
        <p14:section name="louange" id="{7E509328-FF50-45B4-AAB9-147562AE623C}">
          <p14:sldIdLst>
            <p14:sldId id="733"/>
            <p14:sldId id="734"/>
            <p14:sldId id="735"/>
            <p14:sldId id="1297"/>
            <p14:sldId id="1298"/>
            <p14:sldId id="738"/>
          </p14:sldIdLst>
        </p14:section>
        <p14:section name="psaume" id="{0C3EE763-EA11-4A44-8E63-927D026FC949}">
          <p14:sldIdLst>
            <p14:sldId id="1168"/>
            <p14:sldId id="747"/>
            <p14:sldId id="748"/>
            <p14:sldId id="873"/>
            <p14:sldId id="1169"/>
            <p14:sldId id="749"/>
            <p14:sldId id="1170"/>
            <p14:sldId id="1171"/>
            <p14:sldId id="1172"/>
          </p14:sldIdLst>
        </p14:section>
        <p14:section name="commentaire" id="{3BD6F243-33A5-437B-AE49-A12942DE0D43}">
          <p14:sldIdLst>
            <p14:sldId id="753"/>
            <p14:sldId id="754"/>
            <p14:sldId id="1060"/>
            <p14:sldId id="1173"/>
            <p14:sldId id="1174"/>
            <p14:sldId id="1175"/>
            <p14:sldId id="746"/>
            <p14:sldId id="751"/>
            <p14:sldId id="752"/>
          </p14:sldIdLst>
        </p14:section>
        <p14:section name="9eme heure" id="{F1ED207D-D0B4-4EBD-865E-18DD67E99D5C}">
          <p14:sldIdLst>
            <p14:sldId id="756"/>
          </p14:sldIdLst>
        </p14:section>
        <p14:section name="prophetie" id="{7B9DC563-91BC-44EB-8699-60622D747DD5}">
          <p14:sldIdLst>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3"/>
            <p14:sldId id="1200"/>
            <p14:sldId id="1201"/>
            <p14:sldId id="1202"/>
            <p14:sldId id="1204"/>
          </p14:sldIdLst>
        </p14:section>
        <p14:section name="louange" id="{5C1994AA-4FE6-471C-A618-7384B23985D4}">
          <p14:sldIdLst>
            <p14:sldId id="767"/>
            <p14:sldId id="768"/>
            <p14:sldId id="769"/>
            <p14:sldId id="1299"/>
            <p14:sldId id="1300"/>
            <p14:sldId id="772"/>
          </p14:sldIdLst>
        </p14:section>
        <p14:section name="psaume" id="{4BFB3F67-4499-4B3E-8E66-492671B8670B}">
          <p14:sldIdLst>
            <p14:sldId id="1205"/>
            <p14:sldId id="773"/>
            <p14:sldId id="774"/>
            <p14:sldId id="874"/>
            <p14:sldId id="1206"/>
            <p14:sldId id="775"/>
            <p14:sldId id="1207"/>
            <p14:sldId id="1208"/>
            <p14:sldId id="1209"/>
            <p14:sldId id="1210"/>
          </p14:sldIdLst>
        </p14:section>
        <p14:section name="commentaire" id="{BBC2CB98-95E3-46BF-8285-B5B82B61BE53}">
          <p14:sldIdLst>
            <p14:sldId id="777"/>
            <p14:sldId id="778"/>
            <p14:sldId id="1061"/>
            <p14:sldId id="1211"/>
            <p14:sldId id="1212"/>
            <p14:sldId id="1213"/>
            <p14:sldId id="766"/>
            <p14:sldId id="780"/>
            <p14:sldId id="781"/>
          </p14:sldIdLst>
        </p14:section>
        <p14:section name="11eme heure" id="{F3A06F51-2982-4EC2-8B8F-E8062C813C9D}">
          <p14:sldIdLst>
            <p14:sldId id="782"/>
          </p14:sldIdLst>
        </p14:section>
        <p14:section name="prophetie" id="{FA5D389F-30DB-4D5F-B9EB-442CA035E8BD}">
          <p14:sldIdLst>
            <p14:sldId id="1214"/>
            <p14:sldId id="1215"/>
            <p14:sldId id="1216"/>
            <p14:sldId id="1217"/>
            <p14:sldId id="1218"/>
            <p14:sldId id="1222"/>
            <p14:sldId id="1219"/>
            <p14:sldId id="1220"/>
            <p14:sldId id="1221"/>
            <p14:sldId id="1223"/>
          </p14:sldIdLst>
        </p14:section>
        <p14:section name="louange" id="{3996C63B-FEFD-47B4-A20C-235AF2FE3FE0}">
          <p14:sldIdLst>
            <p14:sldId id="783"/>
            <p14:sldId id="784"/>
            <p14:sldId id="785"/>
            <p14:sldId id="1301"/>
            <p14:sldId id="1302"/>
            <p14:sldId id="788"/>
          </p14:sldIdLst>
        </p14:section>
        <p14:section name="psaume" id="{1A59525E-C654-40F0-BAB7-362FCE8CD47D}">
          <p14:sldIdLst>
            <p14:sldId id="1224"/>
            <p14:sldId id="797"/>
            <p14:sldId id="798"/>
            <p14:sldId id="875"/>
            <p14:sldId id="1225"/>
            <p14:sldId id="799"/>
            <p14:sldId id="1226"/>
            <p14:sldId id="1227"/>
            <p14:sldId id="1228"/>
          </p14:sldIdLst>
        </p14:section>
        <p14:section name="commentaire" id="{B89EC118-42BB-49D3-BB00-6F60EC15A106}">
          <p14:sldIdLst>
            <p14:sldId id="801"/>
            <p14:sldId id="802"/>
            <p14:sldId id="1062"/>
            <p14:sldId id="1229"/>
            <p14:sldId id="1230"/>
            <p14:sldId id="796"/>
            <p14:sldId id="804"/>
            <p14:sldId id="805"/>
          </p14:sldIdLst>
        </p14:section>
        <p14:section name="litanie soir" id="{0F651E13-7311-4415-992C-119952CF9201}">
          <p14:sldIdLst>
            <p14:sldId id="1231"/>
            <p14:sldId id="1232"/>
            <p14:sldId id="1233"/>
            <p14:sldId id="1234"/>
            <p14:sldId id="1235"/>
            <p14:sldId id="1236"/>
            <p14:sldId id="1237"/>
            <p14:sldId id="1238"/>
            <p14:sldId id="1239"/>
            <p14:sldId id="1240"/>
            <p14:sldId id="1241"/>
            <p14:sldId id="1242"/>
            <p14:sldId id="1243"/>
            <p14:sldId id="1244"/>
            <p14:sldId id="1292"/>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86"/>
            <p14:sldId id="1287"/>
            <p14:sldId id="1288"/>
            <p14:sldId id="1289"/>
            <p14:sldId id="1290"/>
            <p14:sldId id="1291"/>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81" d="100"/>
          <a:sy n="81" d="100"/>
        </p:scale>
        <p:origin x="677"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notesMaster" Target="notesMasters/notesMaster1.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presProps" Target="presProps.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viewProps" Target="viewProps.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theme" Target="theme/theme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tableStyles" Target="tableStyle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10968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8878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959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5347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5976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0645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37139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40490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18381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7273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1774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953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24747313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003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2924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90601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15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10186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9225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723923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5839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359382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120071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30312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36133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07880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21122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38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054132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94215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090237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85288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1229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67939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72634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54163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27930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04632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51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96598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8843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85504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7325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26240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03178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6611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45729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1651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72751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063117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09618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70009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52168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0422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8907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711865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77280749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97967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38996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51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810343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1777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61870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99264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24552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80580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187125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73184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0517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68052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8976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184015982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27258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32716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37998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38215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50147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58963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7085347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2381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676573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01232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82730270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318273605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49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239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592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246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648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32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883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3604365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854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815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579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450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0330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567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91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92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355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2945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3898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5966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31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04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4833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8542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6835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875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0013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0624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304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3768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4251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2519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1345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39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117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19190571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78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6851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115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1037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84997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0017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4991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7931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6679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6857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4041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3225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3361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113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slide" Target="slide174.xml"/><Relationship Id="rId3" Type="http://schemas.openxmlformats.org/officeDocument/2006/relationships/hyperlink" Target="http://ppt/slides/slide3.xml" TargetMode="External"/><Relationship Id="rId7" Type="http://schemas.openxmlformats.org/officeDocument/2006/relationships/slide" Target="slide170.xml"/><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slide" Target="slide164.xml"/><Relationship Id="rId5" Type="http://schemas.openxmlformats.org/officeDocument/2006/relationships/slide" Target="slide158.xml"/><Relationship Id="rId4" Type="http://schemas.openxmlformats.org/officeDocument/2006/relationships/slide" Target="slide12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8" Type="http://schemas.openxmlformats.org/officeDocument/2006/relationships/slide" Target="slide209.xml"/><Relationship Id="rId3" Type="http://schemas.openxmlformats.org/officeDocument/2006/relationships/hyperlink" Target="http://ppt/slides/slide3.xml" TargetMode="External"/><Relationship Id="rId7" Type="http://schemas.openxmlformats.org/officeDocument/2006/relationships/slide" Target="slide206.xml"/><Relationship Id="rId2" Type="http://schemas.openxmlformats.org/officeDocument/2006/relationships/notesSlide" Target="../notesSlides/notesSlide183.xml"/><Relationship Id="rId1" Type="http://schemas.openxmlformats.org/officeDocument/2006/relationships/slideLayout" Target="../slideLayouts/slideLayout2.xml"/><Relationship Id="rId6" Type="http://schemas.openxmlformats.org/officeDocument/2006/relationships/slide" Target="slide200.xml"/><Relationship Id="rId5" Type="http://schemas.openxmlformats.org/officeDocument/2006/relationships/slide" Target="slide194.xml"/><Relationship Id="rId4" Type="http://schemas.openxmlformats.org/officeDocument/2006/relationships/slide" Target="slide18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7.xml"/><Relationship Id="rId3" Type="http://schemas.openxmlformats.org/officeDocument/2006/relationships/slide" Target="slide3.xml"/><Relationship Id="rId7" Type="http://schemas.openxmlformats.org/officeDocument/2006/relationships/slide" Target="slide18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8.xml"/><Relationship Id="rId5" Type="http://schemas.openxmlformats.org/officeDocument/2006/relationships/slide" Target="slide88.xml"/><Relationship Id="rId4" Type="http://schemas.openxmlformats.org/officeDocument/2006/relationships/slide" Target="slide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hyperlink" Target="http://ppt/slides/slide3.xml" TargetMode="External"/><Relationship Id="rId7"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4.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hyperlink" Target="http://ppt/slides/slide3.xml" TargetMode="External"/><Relationship Id="rId7" Type="http://schemas.openxmlformats.org/officeDocument/2006/relationships/slide" Target="slide7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66.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hyperlink" Target="http://ppt/slides/slide3.xml" TargetMode="External"/><Relationship Id="rId7" Type="http://schemas.openxmlformats.org/officeDocument/2006/relationships/slide" Target="slide116.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slide" Target="slide110.xml"/><Relationship Id="rId5" Type="http://schemas.openxmlformats.org/officeDocument/2006/relationships/slide" Target="slide104.xml"/><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الأربعاء  </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Mercredi saint</a:t>
            </a:r>
          </a:p>
        </p:txBody>
      </p:sp>
      <p:sp>
        <p:nvSpPr>
          <p:cNvPr id="4" name="Titre 1">
            <a:extLst>
              <a:ext uri="{FF2B5EF4-FFF2-40B4-BE49-F238E27FC236}">
                <a16:creationId xmlns:a16="http://schemas.microsoft.com/office/drawing/2014/main" id="{2596E227-F627-4553-AD28-B239C6A39981}"/>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comme un père le fils qu'il chérit. Heureux l'homme qui a trouvé la sagesse, l'homme qui acquiert l'intelligence! Car mieux vaut la gagner que gagner de l'argent, son revenu vaut mieux que de l'or. Elle est précieuse plus que les perles.</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ويجلد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يقبله. طوبي للإنسان الذي وجد 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والحي الذي ينال أدباً، لأن الإتجار في هذه أفضل من كنوز الذهب والفضة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وأكرم من الأحجار الثمينة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DE9EF9F9-AB8F-4B71-B2AD-17B32D0E2AE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77661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da-DK" sz="3600" b="1" dirty="0">
                <a:solidFill>
                  <a:srgbClr val="C00000"/>
                </a:solidFill>
              </a:rPr>
              <a:t>Ecclésiastique 23 : 7-14</a:t>
            </a:r>
          </a:p>
          <a:p>
            <a:pPr marL="0" indent="0" algn="just">
              <a:buNone/>
            </a:pPr>
            <a:r>
              <a:rPr lang="fr-FR" sz="3600" b="1" dirty="0"/>
              <a:t>Enfants, écoutez mon enseignement, celui qui le garde ne sera pas confondu.</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سيراخ ٢٣ : ٧-١٤</a:t>
            </a:r>
            <a:r>
              <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altLang="fr-FR" sz="33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a:t>
            </a: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سمع يا </a:t>
            </a:r>
            <a:r>
              <a:rPr kumimoji="0" lang="ar-AE" altLang="fr-FR" sz="33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إبني</a:t>
            </a: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تعليم فمي، من يحفظه لن يهلك، وسيوجد بشفتيه،</a:t>
            </a:r>
            <a:endParaRPr kumimoji="0" lang="ar-SA"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èeou`ècbw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ènterwi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vhet`èare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ènneftako</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eu`èejemc</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nef`ècvotou</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8265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Le pécheur est pris par ses propres lèvres, elles font choir le médisant et l'orgueilleux. N'accoutume pas ta bouche à faire des serments, ne prends pas l'habitude de prononcer le nom du Saint. Car de même qu'un domestique toujours surveillé n'échappera pas aux coups, ainsi celui qui jure et invoque le Nom à tort et à travers ne sera pas exempt de faute. Un homme prodigue de serments est rempli d'impiété et le fléau ne s'éloignera pas de sa maison.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الخاطئ والشتام والمتكبر فيشكون فيه، لا تعود فمك الحلف، ولا تألف تسمية القدوس، فإنه كما أن العبد الذي يحاسب مراراً كثيرة لا يفلت من العقاب، كذلك من يحلف ويذكر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الإسم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(القدوس</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مرات عديدة فلا يمكن أن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يتبرر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الخطية، الرجل الكثير الحلف يمتلئ إثماً ولا يبرح السوط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بيته،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61869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S'il pèche, sa faute sera sur lui; s'il a agi à la légère, il a péché doublement; s'il a fait un faux serment, il ne sera pas justifié, car sa maison sera pleine de calamités. Il y a une manière de parler qui ressemble à la mort, qu'elle ne soit pas en usage dans l'héritage de Jacob, car les hommes pieux repoussent tout cela, ils ne se vautrent pas dans le péché. N'habitue pas ta bouche à l'impureté grossière où se trouve la parole du péché.</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فإذا ندم غفرت خطية قلبه وإن تغافل فخطيته مضاعفة وإن حلف باطلاً لا يتبرر وبيته يمتلئ نوائباً، كلام مشمول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بالموت لا يوجد في ميراثك يا يعقوب أن هذه كلها تبتعد عن رجال الله، فلا يوجدون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الخطايا.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تعلم فاك سوء الأدب، لأن كلام الخطية يوجد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فيه.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13173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Souviens-toi de ton père et de ta mère quand tu sièges au milieu des grands, de crainte que tu ne t'oublies en leur présence, que tu ne te conduises comme un sot, et que tu n'en arrives à souhaiter de n'être pas né et à maudire le jour de ta naissance. </a:t>
            </a:r>
          </a:p>
          <a:p>
            <a:pPr marL="0" indent="0" algn="just">
              <a:buNone/>
            </a:pPr>
            <a:endParaRPr lang="fr-FR" sz="2800" b="1" dirty="0"/>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أذكر أباك وأمك، إذا اجتمعت بالعظماء لئلا تنساهما أمامهم وتصير جاهلاً، فتود لو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تولد وتلعن يوم ولدت.</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89823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24265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97742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52936"/>
            <a:ext cx="5616623" cy="3528392"/>
          </a:xfrm>
        </p:spPr>
        <p:txBody>
          <a:bodyPr>
            <a:normAutofit/>
          </a:bodyPr>
          <a:lstStyle/>
          <a:p>
            <a:pPr marL="0" indent="0" algn="ctr">
              <a:buNone/>
            </a:pPr>
            <a:r>
              <a:rPr lang="fr-FR" sz="2800" b="1" i="1" dirty="0">
                <a:solidFill>
                  <a:srgbClr val="C00000"/>
                </a:solidFill>
              </a:rPr>
              <a:t>Osée 5 : 13 - 6 : 3</a:t>
            </a:r>
          </a:p>
          <a:p>
            <a:pPr marL="0" indent="0" algn="ctr">
              <a:buNone/>
            </a:pPr>
            <a:endParaRPr lang="fr-FR" sz="2800" b="1" i="1" dirty="0">
              <a:solidFill>
                <a:srgbClr val="C00000"/>
              </a:solidFill>
            </a:endParaRPr>
          </a:p>
          <a:p>
            <a:pPr marL="0" indent="0" algn="just">
              <a:buNone/>
            </a:pPr>
            <a:r>
              <a:rPr lang="fr-FR" sz="2800" b="1" dirty="0"/>
              <a:t>Éphraïm alors est allé vers Assur, il a envoyé des messagers au grand roi; mais lui ne pourra vous guérir ni porter remède à votre ulcère.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862560"/>
            <a:ext cx="5457799" cy="3622713"/>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هوشع ٥ :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١٣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٦: 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وذهب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أفرايم</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مع الأشوريين وأرسل شفعاء إلي ملك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ياريم،</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وهو لم يستطع أن يشفيكم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ولايزيل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الحزن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عنكم،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6561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Wci`e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enaf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Evrem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anAccuroc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afouwrp</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anprecbuc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èpouro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ènIarim</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58C07475-CF05-4739-A5EB-EFE67B11A78E}"/>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478345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a:t>
            </a:r>
            <a:r>
              <a:rPr lang="en-US" sz="4400" b="1" dirty="0" err="1">
                <a:latin typeface="Athanasius" pitchFamily="2" charset="0"/>
              </a:rPr>
              <a:t>hppe</a:t>
            </a:r>
            <a:r>
              <a:rPr lang="en-US" sz="4400" b="1" dirty="0">
                <a:latin typeface="Athanasius" pitchFamily="2" charset="0"/>
              </a:rPr>
              <a:t> </a:t>
            </a:r>
            <a:r>
              <a:rPr lang="en-US" sz="4400" b="1" dirty="0" err="1">
                <a:latin typeface="Athanasius" pitchFamily="2" charset="0"/>
              </a:rPr>
              <a:t>ic</a:t>
            </a:r>
            <a:r>
              <a:rPr lang="en-US" sz="4400" b="1" dirty="0">
                <a:latin typeface="Athanasius" pitchFamily="2" charset="0"/>
              </a:rPr>
              <a:t> </a:t>
            </a:r>
            <a:r>
              <a:rPr lang="en-US" sz="4400" b="1" dirty="0" err="1">
                <a:latin typeface="Athanasius" pitchFamily="2" charset="0"/>
              </a:rPr>
              <a:t>nekjaji</a:t>
            </a:r>
            <a:r>
              <a:rPr lang="en-US" sz="4400" b="1" dirty="0">
                <a:latin typeface="Athanasius" pitchFamily="2" charset="0"/>
              </a:rPr>
              <a:t> </a:t>
            </a:r>
            <a:r>
              <a:rPr lang="en-US" sz="4400" b="1" dirty="0" err="1">
                <a:latin typeface="Athanasius" pitchFamily="2" charset="0"/>
              </a:rPr>
              <a:t>auw</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nheqmoc</a:t>
            </a:r>
            <a:r>
              <a:rPr lang="en-US" sz="4400" b="1" dirty="0">
                <a:latin typeface="Athanasius" pitchFamily="2" charset="0"/>
              </a:rPr>
              <a:t>; `</a:t>
            </a:r>
            <a:r>
              <a:rPr lang="en-US" sz="4400" b="1" dirty="0" err="1">
                <a:latin typeface="Athanasius" pitchFamily="2" charset="0"/>
              </a:rPr>
              <a:t>èmmok</a:t>
            </a:r>
            <a:r>
              <a:rPr lang="en-US" sz="4400" b="1" dirty="0">
                <a:latin typeface="Athanasius" pitchFamily="2" charset="0"/>
              </a:rPr>
              <a:t> </a:t>
            </a:r>
            <a:r>
              <a:rPr lang="en-US" sz="4400" b="1" dirty="0" err="1">
                <a:latin typeface="Athanasius" pitchFamily="2" charset="0"/>
              </a:rPr>
              <a:t>ausici</a:t>
            </a:r>
            <a:r>
              <a:rPr lang="en-US" sz="4400" b="1" dirty="0">
                <a:latin typeface="Athanasius" pitchFamily="2" charset="0"/>
              </a:rPr>
              <a:t> `</a:t>
            </a:r>
            <a:r>
              <a:rPr lang="en-US" sz="4400" b="1" dirty="0" err="1">
                <a:latin typeface="Athanasius" pitchFamily="2" charset="0"/>
              </a:rPr>
              <a:t>èntou`èave</a:t>
            </a:r>
            <a:r>
              <a:rPr lang="en-US" sz="4400" b="1" dirty="0">
                <a:latin typeface="Athanasius" pitchFamily="2" charset="0"/>
              </a:rPr>
              <a:t>. </a:t>
            </a:r>
            <a:r>
              <a:rPr lang="en-US" sz="4400" b="1" dirty="0" err="1">
                <a:latin typeface="Athanasius" pitchFamily="2" charset="0"/>
              </a:rPr>
              <a:t>Aucosni</a:t>
            </a:r>
            <a:r>
              <a:rPr lang="en-US" sz="4400" b="1" dirty="0">
                <a:latin typeface="Athanasius" pitchFamily="2" charset="0"/>
              </a:rPr>
              <a:t> </a:t>
            </a:r>
            <a:r>
              <a:rPr lang="en-US" sz="4400" b="1" dirty="0" err="1">
                <a:latin typeface="Athanasius" pitchFamily="2" charset="0"/>
              </a:rPr>
              <a:t>eucop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ènouwt</a:t>
            </a:r>
            <a:r>
              <a:rPr lang="en-US" sz="4400" b="1" dirty="0">
                <a:latin typeface="Athanasius" pitchFamily="2" charset="0"/>
              </a:rPr>
              <a:t> &gt; </a:t>
            </a:r>
            <a:r>
              <a:rPr lang="en-US" sz="4400" b="1" dirty="0" err="1">
                <a:latin typeface="Athanasius" pitchFamily="2" charset="0"/>
              </a:rPr>
              <a:t>aucemni</a:t>
            </a:r>
            <a:r>
              <a:rPr lang="en-US" sz="4400" b="1" dirty="0">
                <a:latin typeface="Athanasius" pitchFamily="2" charset="0"/>
              </a:rPr>
              <a:t> `</a:t>
            </a:r>
            <a:r>
              <a:rPr lang="en-US" sz="4400" b="1" dirty="0" err="1">
                <a:latin typeface="Athanasius" pitchFamily="2" charset="0"/>
              </a:rPr>
              <a:t>ènoudiaqhkh</a:t>
            </a:r>
            <a:r>
              <a:rPr lang="en-US" sz="4400" b="1" dirty="0">
                <a:latin typeface="Athanasius" pitchFamily="2" charset="0"/>
              </a:rPr>
              <a:t> '</a:t>
            </a:r>
            <a:r>
              <a:rPr lang="en-US" sz="4400" b="1" dirty="0" err="1">
                <a:latin typeface="Athanasius" pitchFamily="2" charset="0"/>
              </a:rPr>
              <a:t>arok</a:t>
            </a:r>
            <a:r>
              <a:rPr lang="en-US" sz="4400" b="1" dirty="0">
                <a:latin typeface="Athanasius" pitchFamily="2" charset="0"/>
              </a:rPr>
              <a:t>&gt;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717031"/>
            <a:ext cx="5400600" cy="2736304"/>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٨٢: ٢، ٤</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أعدا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ؤ</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 قد صرخوا، وقد رفع مبغضوك رؤوسهم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تآمروا جميعاً بقلب واحد وتعاهدوا عليك عهداً.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717031"/>
            <a:ext cx="5472608"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82 : 2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Vois tes ennemis qui grondent. Tes adversaires qui lèvent la tête. Ils conspirent tous d'un seul cœur; ils ont fait alliance contre toi.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t-BR" b="1" dirty="0">
                <a:solidFill>
                  <a:srgbClr val="C00000"/>
                </a:solidFill>
                <a:latin typeface="Athanasius" pitchFamily="2" charset="0"/>
              </a:rPr>
              <a:t>Iwannhn  Kev i/b/&gt; a/-h</a:t>
            </a:r>
          </a:p>
          <a:p>
            <a:pPr marL="0" indent="0" algn="ctr">
              <a:buNone/>
            </a:pPr>
            <a:endParaRPr lang="pt-BR" b="1" dirty="0">
              <a:solidFill>
                <a:srgbClr val="C00000"/>
              </a:solidFill>
              <a:latin typeface="Athanasius" pitchFamily="2" charset="0"/>
            </a:endParaRPr>
          </a:p>
          <a:p>
            <a:pPr marL="0" indent="0" algn="just">
              <a:buNone/>
            </a:pPr>
            <a:r>
              <a:rPr lang="en-US" b="1" dirty="0" err="1">
                <a:latin typeface="Athanasius" pitchFamily="2" charset="0"/>
              </a:rPr>
              <a:t>Ihcouc</a:t>
            </a:r>
            <a:r>
              <a:rPr lang="en-US" b="1" dirty="0">
                <a:latin typeface="Athanasius" pitchFamily="2" charset="0"/>
              </a:rPr>
              <a:t> </a:t>
            </a:r>
            <a:r>
              <a:rPr lang="en-US" b="1" dirty="0" err="1">
                <a:latin typeface="Athanasius" pitchFamily="2" charset="0"/>
              </a:rPr>
              <a:t>oun</a:t>
            </a:r>
            <a:r>
              <a:rPr lang="en-US" b="1" dirty="0">
                <a:latin typeface="Athanasius" pitchFamily="2" charset="0"/>
              </a:rPr>
              <a:t> &gt; ‘'</a:t>
            </a:r>
            <a:r>
              <a:rPr lang="en-US" b="1" dirty="0" err="1">
                <a:latin typeface="Athanasius" pitchFamily="2" charset="0"/>
              </a:rPr>
              <a:t>ajen</a:t>
            </a:r>
            <a:r>
              <a:rPr lang="en-US" b="1" dirty="0">
                <a:latin typeface="Athanasius" pitchFamily="2" charset="0"/>
              </a:rPr>
              <a:t> </a:t>
            </a:r>
            <a:r>
              <a:rPr lang="en-US" b="1" dirty="0" err="1">
                <a:latin typeface="Athanasius" pitchFamily="2" charset="0"/>
              </a:rPr>
              <a:t>coou</a:t>
            </a:r>
            <a:r>
              <a:rPr lang="en-US" b="1" dirty="0">
                <a:latin typeface="Athanasius" pitchFamily="2" charset="0"/>
              </a:rPr>
              <a:t> `</a:t>
            </a:r>
            <a:r>
              <a:rPr lang="en-US" b="1" dirty="0" err="1">
                <a:latin typeface="Athanasius" pitchFamily="2" charset="0"/>
              </a:rPr>
              <a:t>èn`èe</a:t>
            </a:r>
            <a:r>
              <a:rPr lang="en-US" b="1" dirty="0">
                <a:latin typeface="Athanasius" pitchFamily="2" charset="0"/>
              </a:rPr>
              <a:t>\</a:t>
            </a:r>
            <a:r>
              <a:rPr lang="en-US" b="1" dirty="0" err="1">
                <a:latin typeface="Athanasius" pitchFamily="2" charset="0"/>
              </a:rPr>
              <a:t>oou</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pipacxa</a:t>
            </a:r>
            <a:r>
              <a:rPr lang="en-US" b="1" dirty="0">
                <a:latin typeface="Athanasius" pitchFamily="2" charset="0"/>
              </a:rPr>
              <a:t> </a:t>
            </a:r>
            <a:r>
              <a:rPr lang="en-US" b="1" dirty="0" err="1">
                <a:latin typeface="Athanasius" pitchFamily="2" charset="0"/>
              </a:rPr>
              <a:t>af`èi</a:t>
            </a:r>
            <a:r>
              <a:rPr lang="en-US" b="1" dirty="0">
                <a:latin typeface="Athanasius" pitchFamily="2" charset="0"/>
              </a:rPr>
              <a:t> `</a:t>
            </a:r>
            <a:r>
              <a:rPr lang="en-US" b="1" dirty="0" err="1">
                <a:latin typeface="Athanasius" pitchFamily="2" charset="0"/>
              </a:rPr>
              <a:t>èeBhq`èani`èa</a:t>
            </a:r>
            <a:r>
              <a:rPr lang="en-US" b="1" dirty="0">
                <a:latin typeface="Athanasius" pitchFamily="2" charset="0"/>
              </a:rPr>
              <a:t> pima `</a:t>
            </a:r>
            <a:r>
              <a:rPr lang="en-US" b="1" dirty="0" err="1">
                <a:latin typeface="Athanasius" pitchFamily="2" charset="0"/>
              </a:rPr>
              <a:t>èenare</a:t>
            </a:r>
            <a:r>
              <a:rPr lang="en-US" b="1" dirty="0">
                <a:latin typeface="Athanasius" pitchFamily="2" charset="0"/>
              </a:rPr>
              <a:t> </a:t>
            </a:r>
            <a:r>
              <a:rPr lang="en-US" b="1" dirty="0" err="1">
                <a:latin typeface="Athanasius" pitchFamily="2" charset="0"/>
              </a:rPr>
              <a:t>Lazaroc</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vh`èetafmou</a:t>
            </a:r>
            <a:r>
              <a:rPr lang="en-US" b="1" dirty="0">
                <a:latin typeface="Athanasius" pitchFamily="2" charset="0"/>
              </a:rPr>
              <a:t> </a:t>
            </a:r>
            <a:r>
              <a:rPr lang="en-US" b="1" dirty="0" err="1">
                <a:latin typeface="Athanasius" pitchFamily="2" charset="0"/>
              </a:rPr>
              <a:t>vh`èeta</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tounocf</a:t>
            </a:r>
            <a:r>
              <a:rPr lang="en-US" b="1" dirty="0">
                <a:latin typeface="Athanasius" pitchFamily="2" charset="0"/>
              </a:rPr>
              <a:t> `</a:t>
            </a:r>
            <a:r>
              <a:rPr lang="en-US" b="1" dirty="0" err="1">
                <a:latin typeface="Athanasius" pitchFamily="2" charset="0"/>
              </a:rPr>
              <a:t>èebol'en</a:t>
            </a:r>
            <a:r>
              <a:rPr lang="en-US" b="1" dirty="0">
                <a:latin typeface="Athanasius" pitchFamily="2" charset="0"/>
              </a:rPr>
              <a:t> </a:t>
            </a:r>
            <a:r>
              <a:rPr lang="en-US" b="1" dirty="0" err="1">
                <a:latin typeface="Athanasius" pitchFamily="2" charset="0"/>
              </a:rPr>
              <a:t>nheqmwout</a:t>
            </a:r>
            <a:r>
              <a:rPr lang="en-US" b="1" dirty="0">
                <a:latin typeface="Athanasius" pitchFamily="2" charset="0"/>
              </a:rPr>
              <a:t>. Auer </a:t>
            </a:r>
            <a:r>
              <a:rPr lang="en-US" b="1" dirty="0" err="1">
                <a:latin typeface="Athanasius" pitchFamily="2" charset="0"/>
              </a:rPr>
              <a:t>oudipnon</a:t>
            </a:r>
            <a:r>
              <a:rPr lang="en-US" b="1" dirty="0">
                <a:latin typeface="Athanasius" pitchFamily="2" charset="0"/>
              </a:rPr>
              <a:t> </a:t>
            </a:r>
            <a:r>
              <a:rPr lang="en-US" b="1" dirty="0" err="1">
                <a:latin typeface="Athanasius" pitchFamily="2" charset="0"/>
              </a:rPr>
              <a:t>oun</a:t>
            </a:r>
            <a:r>
              <a:rPr lang="en-US" b="1" dirty="0">
                <a:latin typeface="Athanasius" pitchFamily="2" charset="0"/>
              </a:rPr>
              <a:t> `</a:t>
            </a:r>
            <a:r>
              <a:rPr lang="en-US" b="1" dirty="0" err="1">
                <a:latin typeface="Athanasius" pitchFamily="2" charset="0"/>
              </a:rPr>
              <a:t>èerof</a:t>
            </a:r>
            <a:r>
              <a:rPr lang="en-US" b="1" dirty="0">
                <a:latin typeface="Athanasius" pitchFamily="2" charset="0"/>
              </a:rPr>
              <a:t> `</a:t>
            </a:r>
            <a:r>
              <a:rPr lang="en-US" b="1" dirty="0" err="1">
                <a:latin typeface="Athanasius" pitchFamily="2" charset="0"/>
              </a:rPr>
              <a:t>èmpima</a:t>
            </a:r>
            <a:r>
              <a:rPr lang="en-US" b="1" dirty="0">
                <a:latin typeface="Athanasius" pitchFamily="2" charset="0"/>
              </a:rPr>
              <a:t> `</a:t>
            </a:r>
            <a:r>
              <a:rPr lang="en-US" b="1" dirty="0" err="1">
                <a:latin typeface="Athanasius" pitchFamily="2" charset="0"/>
              </a:rPr>
              <a:t>èete`èmmau</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Marqa</a:t>
            </a:r>
            <a:r>
              <a:rPr lang="en-US" b="1" dirty="0">
                <a:latin typeface="Athanasius" pitchFamily="2" charset="0"/>
              </a:rPr>
              <a:t> </a:t>
            </a:r>
            <a:r>
              <a:rPr lang="en-US" b="1" dirty="0" err="1">
                <a:latin typeface="Athanasius" pitchFamily="2" charset="0"/>
              </a:rPr>
              <a:t>nac</a:t>
            </a:r>
            <a:r>
              <a:rPr lang="en-US" b="1" dirty="0">
                <a:latin typeface="Athanasius" pitchFamily="2" charset="0"/>
              </a:rPr>
              <a:t>]</a:t>
            </a:r>
            <a:r>
              <a:rPr lang="en-US" b="1" dirty="0" err="1">
                <a:latin typeface="Athanasius" pitchFamily="2" charset="0"/>
              </a:rPr>
              <a:t>em</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pe</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Lazaroc</a:t>
            </a:r>
            <a:r>
              <a:rPr lang="en-US" b="1" dirty="0">
                <a:latin typeface="Athanasius" pitchFamily="2" charset="0"/>
              </a:rPr>
              <a:t> ne </a:t>
            </a:r>
            <a:r>
              <a:rPr lang="en-US" b="1" dirty="0" err="1">
                <a:latin typeface="Athanasius" pitchFamily="2" charset="0"/>
              </a:rPr>
              <a:t>ouai</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nheqrwteb</a:t>
            </a:r>
            <a:r>
              <a:rPr lang="en-US" b="1" dirty="0">
                <a:latin typeface="Athanasius" pitchFamily="2" charset="0"/>
              </a:rPr>
              <a:t> </a:t>
            </a:r>
            <a:r>
              <a:rPr lang="en-US" b="1" dirty="0" err="1">
                <a:latin typeface="Athanasius" pitchFamily="2" charset="0"/>
              </a:rPr>
              <a:t>nemaf</a:t>
            </a:r>
            <a:r>
              <a:rPr lang="en-US" b="1" dirty="0">
                <a:latin typeface="Athanasius" pitchFamily="2" charset="0"/>
              </a:rPr>
              <a:t> &gt; </a:t>
            </a:r>
            <a:r>
              <a:rPr lang="en-US" b="1" dirty="0" err="1">
                <a:latin typeface="Athanasius" pitchFamily="2" charset="0"/>
              </a:rPr>
              <a:t>Mari`èa</a:t>
            </a:r>
            <a:r>
              <a:rPr lang="en-US" b="1" dirty="0">
                <a:latin typeface="Athanasius" pitchFamily="2" charset="0"/>
              </a:rPr>
              <a:t> </a:t>
            </a:r>
            <a:r>
              <a:rPr lang="en-US" b="1" dirty="0" err="1">
                <a:latin typeface="Athanasius" pitchFamily="2" charset="0"/>
              </a:rPr>
              <a:t>oun</a:t>
            </a:r>
            <a:r>
              <a:rPr lang="en-US" b="1" dirty="0">
                <a:latin typeface="Athanasius" pitchFamily="2" charset="0"/>
              </a:rPr>
              <a:t> </a:t>
            </a:r>
            <a:r>
              <a:rPr lang="en-US" b="1" dirty="0" err="1">
                <a:latin typeface="Athanasius" pitchFamily="2" charset="0"/>
              </a:rPr>
              <a:t>acsi</a:t>
            </a:r>
            <a:r>
              <a:rPr lang="en-US" b="1" dirty="0">
                <a:latin typeface="Athanasius" pitchFamily="2" charset="0"/>
              </a:rPr>
              <a:t> `</a:t>
            </a:r>
            <a:r>
              <a:rPr lang="en-US" b="1" dirty="0" err="1">
                <a:latin typeface="Athanasius" pitchFamily="2" charset="0"/>
              </a:rPr>
              <a:t>ènoulitra</a:t>
            </a:r>
            <a:r>
              <a:rPr lang="en-US" b="1" dirty="0">
                <a:latin typeface="Athanasius" pitchFamily="2" charset="0"/>
              </a:rPr>
              <a:t> `</a:t>
            </a:r>
            <a:r>
              <a:rPr lang="en-US" b="1" dirty="0" err="1">
                <a:latin typeface="Athanasius" pitchFamily="2" charset="0"/>
              </a:rPr>
              <a:t>èncojen</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ounardoc</a:t>
            </a:r>
            <a:r>
              <a:rPr lang="en-US" b="1" dirty="0">
                <a:latin typeface="Athanasius" pitchFamily="2" charset="0"/>
              </a:rPr>
              <a:t> `</a:t>
            </a:r>
            <a:r>
              <a:rPr lang="en-US" b="1" dirty="0" err="1">
                <a:latin typeface="Athanasius" pitchFamily="2" charset="0"/>
              </a:rPr>
              <a:t>èmpictikh</a:t>
            </a:r>
            <a:r>
              <a:rPr lang="en-US" b="1" dirty="0">
                <a:latin typeface="Athanasius" pitchFamily="2" charset="0"/>
              </a:rPr>
              <a:t> `</a:t>
            </a:r>
            <a:r>
              <a:rPr lang="en-US" b="1" dirty="0" err="1">
                <a:latin typeface="Athanasius" pitchFamily="2" charset="0"/>
              </a:rPr>
              <a:t>èena</a:t>
            </a:r>
            <a:r>
              <a:rPr lang="en-US" b="1" dirty="0">
                <a:latin typeface="Athanasius" pitchFamily="2" charset="0"/>
              </a:rPr>
              <a:t>]e `</a:t>
            </a:r>
            <a:r>
              <a:rPr lang="en-US" b="1" dirty="0" err="1">
                <a:latin typeface="Athanasius" pitchFamily="2" charset="0"/>
              </a:rPr>
              <a:t>èncouenf</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acqw</a:t>
            </a:r>
            <a:r>
              <a:rPr lang="en-US" b="1" dirty="0">
                <a:latin typeface="Athanasius" pitchFamily="2" charset="0"/>
              </a:rPr>
              <a:t>\c `</a:t>
            </a:r>
            <a:r>
              <a:rPr lang="en-US" b="1" dirty="0" err="1">
                <a:latin typeface="Athanasius" pitchFamily="2" charset="0"/>
              </a:rPr>
              <a:t>ènnensalauj</a:t>
            </a:r>
            <a:r>
              <a:rPr lang="en-US" b="1" dirty="0">
                <a:latin typeface="Athanasius" pitchFamily="2" charset="0"/>
              </a:rPr>
              <a:t> `</a:t>
            </a:r>
            <a:r>
              <a:rPr lang="en-US" b="1" dirty="0" err="1">
                <a:latin typeface="Athanasius" pitchFamily="2" charset="0"/>
              </a:rPr>
              <a:t>ènIhc</a:t>
            </a:r>
            <a:r>
              <a:rPr lang="en-US" b="1" dirty="0">
                <a:latin typeface="Athanasius" pitchFamily="2" charset="0"/>
              </a:rPr>
              <a:t>? `</a:t>
            </a:r>
            <a:r>
              <a:rPr lang="en-US" b="1" dirty="0" err="1">
                <a:latin typeface="Athanasius" pitchFamily="2" charset="0"/>
              </a:rPr>
              <a:t>èmmof</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acfotou</a:t>
            </a:r>
            <a:r>
              <a:rPr lang="en-US" b="1" dirty="0">
                <a:latin typeface="Athanasius" pitchFamily="2" charset="0"/>
              </a:rPr>
              <a:t> `</a:t>
            </a:r>
            <a:r>
              <a:rPr lang="en-US" b="1" dirty="0" err="1">
                <a:latin typeface="Athanasius" pitchFamily="2" charset="0"/>
              </a:rPr>
              <a:t>èmpifwi</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tec`èave</a:t>
            </a:r>
            <a:r>
              <a:rPr lang="en-US" b="1" dirty="0">
                <a:latin typeface="Athanasius" pitchFamily="2" charset="0"/>
              </a:rPr>
              <a:t> &gt; `</a:t>
            </a:r>
            <a:r>
              <a:rPr lang="en-US" b="1" dirty="0" err="1">
                <a:latin typeface="Athanasius" pitchFamily="2" charset="0"/>
              </a:rPr>
              <a:t>èa</a:t>
            </a:r>
            <a:r>
              <a:rPr lang="en-US" b="1" dirty="0">
                <a:latin typeface="Athanasius" pitchFamily="2" charset="0"/>
              </a:rPr>
              <a:t> </a:t>
            </a:r>
            <a:r>
              <a:rPr lang="en-US" b="1" dirty="0" err="1">
                <a:latin typeface="Athanasius" pitchFamily="2" charset="0"/>
              </a:rPr>
              <a:t>pihi</a:t>
            </a:r>
            <a:r>
              <a:rPr lang="en-US" b="1" dirty="0">
                <a:latin typeface="Athanasius" pitchFamily="2" charset="0"/>
              </a:rPr>
              <a:t> de </a:t>
            </a:r>
            <a:r>
              <a:rPr lang="en-US" b="1" dirty="0" err="1">
                <a:latin typeface="Athanasius" pitchFamily="2" charset="0"/>
              </a:rPr>
              <a:t>mo</a:t>
            </a:r>
            <a:r>
              <a:rPr lang="en-US" b="1" dirty="0">
                <a:latin typeface="Athanasius" pitchFamily="2" charset="0"/>
              </a:rPr>
              <a:t>\ `</a:t>
            </a:r>
            <a:r>
              <a:rPr lang="en-US" b="1" dirty="0" err="1">
                <a:latin typeface="Athanasius" pitchFamily="2" charset="0"/>
              </a:rPr>
              <a:t>èebol'en</a:t>
            </a:r>
            <a:r>
              <a:rPr lang="en-US" b="1" dirty="0">
                <a:latin typeface="Athanasius" pitchFamily="2" charset="0"/>
              </a:rPr>
              <a:t> </a:t>
            </a:r>
            <a:r>
              <a:rPr lang="en-US" b="1" dirty="0" err="1">
                <a:latin typeface="Athanasius" pitchFamily="2" charset="0"/>
              </a:rPr>
              <a:t>pic`èqoi</a:t>
            </a:r>
            <a:r>
              <a:rPr lang="en-US" b="1" dirty="0">
                <a:latin typeface="Athanasius" pitchFamily="2" charset="0"/>
              </a:rPr>
              <a:t> `</a:t>
            </a:r>
            <a:r>
              <a:rPr lang="en-US" b="1" dirty="0" err="1">
                <a:latin typeface="Athanasius" pitchFamily="2" charset="0"/>
              </a:rPr>
              <a:t>èmpicojen</a:t>
            </a:r>
            <a:r>
              <a:rPr lang="en-US" b="1" dirty="0">
                <a:latin typeface="Athanasius" pitchFamily="2" charset="0"/>
              </a:rPr>
              <a:t>.</a:t>
            </a:r>
          </a:p>
          <a:p>
            <a:pPr marL="0" indent="0" algn="just">
              <a:buNone/>
            </a:pPr>
            <a:r>
              <a:rPr lang="en-US" b="1" dirty="0" err="1">
                <a:latin typeface="Athanasius" pitchFamily="2" charset="0"/>
              </a:rPr>
              <a:t>Peje</a:t>
            </a:r>
            <a:r>
              <a:rPr lang="en-US" b="1" dirty="0">
                <a:latin typeface="Athanasius" pitchFamily="2" charset="0"/>
              </a:rPr>
              <a:t> </a:t>
            </a:r>
            <a:r>
              <a:rPr lang="en-US" b="1" dirty="0" err="1">
                <a:latin typeface="Athanasius" pitchFamily="2" charset="0"/>
              </a:rPr>
              <a:t>ouai</a:t>
            </a:r>
            <a:r>
              <a:rPr lang="en-US" b="1" dirty="0">
                <a:latin typeface="Athanasius" pitchFamily="2" charset="0"/>
              </a:rPr>
              <a:t> de `</a:t>
            </a:r>
            <a:r>
              <a:rPr lang="en-US" b="1" dirty="0" err="1">
                <a:latin typeface="Athanasius" pitchFamily="2" charset="0"/>
              </a:rPr>
              <a:t>èebol'en</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r>
              <a:rPr lang="en-US" b="1" dirty="0" err="1">
                <a:latin typeface="Athanasius" pitchFamily="2" charset="0"/>
              </a:rPr>
              <a:t>èete</a:t>
            </a:r>
            <a:r>
              <a:rPr lang="en-US" b="1" dirty="0">
                <a:latin typeface="Athanasius" pitchFamily="2" charset="0"/>
              </a:rPr>
              <a:t> </a:t>
            </a:r>
            <a:r>
              <a:rPr lang="en-US" b="1" dirty="0" err="1">
                <a:latin typeface="Athanasius" pitchFamily="2" charset="0"/>
              </a:rPr>
              <a:t>Ioudac</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Cimwn</a:t>
            </a:r>
            <a:r>
              <a:rPr lang="en-US" b="1" dirty="0">
                <a:latin typeface="Athanasius" pitchFamily="2" charset="0"/>
              </a:rPr>
              <a:t> </a:t>
            </a:r>
            <a:r>
              <a:rPr lang="en-US" b="1" dirty="0" err="1">
                <a:latin typeface="Athanasius" pitchFamily="2" charset="0"/>
              </a:rPr>
              <a:t>Piickari`èwthc</a:t>
            </a:r>
            <a:r>
              <a:rPr lang="en-US" b="1" dirty="0">
                <a:latin typeface="Athanasius" pitchFamily="2" charset="0"/>
              </a:rPr>
              <a:t> </a:t>
            </a:r>
            <a:r>
              <a:rPr lang="en-US" b="1" dirty="0" err="1">
                <a:latin typeface="Athanasius" pitchFamily="2" charset="0"/>
              </a:rPr>
              <a:t>vh`èenafnathif</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eqbe</a:t>
            </a:r>
            <a:r>
              <a:rPr lang="en-US" b="1" dirty="0">
                <a:latin typeface="Athanasius" pitchFamily="2" charset="0"/>
              </a:rPr>
              <a:t> </a:t>
            </a:r>
            <a:r>
              <a:rPr lang="en-US" b="1" dirty="0" err="1">
                <a:latin typeface="Athanasius" pitchFamily="2" charset="0"/>
              </a:rPr>
              <a:t>ou</a:t>
            </a:r>
            <a:r>
              <a:rPr lang="en-US" b="1" dirty="0">
                <a:latin typeface="Athanasius" pitchFamily="2" charset="0"/>
              </a:rPr>
              <a:t> </a:t>
            </a:r>
            <a:r>
              <a:rPr lang="en-US" b="1" dirty="0" err="1">
                <a:latin typeface="Athanasius" pitchFamily="2" charset="0"/>
              </a:rPr>
              <a:t>paicojen</a:t>
            </a:r>
            <a:r>
              <a:rPr lang="en-US" b="1" dirty="0">
                <a:latin typeface="Athanasius" pitchFamily="2" charset="0"/>
              </a:rPr>
              <a:t> `</a:t>
            </a:r>
            <a:r>
              <a:rPr lang="en-US" b="1" dirty="0" err="1">
                <a:latin typeface="Athanasius" pitchFamily="2" charset="0"/>
              </a:rPr>
              <a:t>èmpouthif</a:t>
            </a:r>
            <a:r>
              <a:rPr lang="en-US" b="1" dirty="0">
                <a:latin typeface="Athanasius" pitchFamily="2" charset="0"/>
              </a:rPr>
              <a:t> `</a:t>
            </a:r>
            <a:r>
              <a:rPr lang="en-US" b="1" dirty="0" err="1">
                <a:latin typeface="Athanasius" pitchFamily="2" charset="0"/>
              </a:rPr>
              <a:t>èebol</a:t>
            </a:r>
            <a:r>
              <a:rPr lang="en-US" b="1" dirty="0">
                <a:latin typeface="Athanasius" pitchFamily="2" charset="0"/>
              </a:rPr>
              <a:t> 'a ]</a:t>
            </a:r>
            <a:r>
              <a:rPr lang="en-US" b="1" dirty="0" err="1">
                <a:latin typeface="Athanasius" pitchFamily="2" charset="0"/>
              </a:rPr>
              <a:t>omt</a:t>
            </a:r>
            <a:r>
              <a:rPr lang="en-US" b="1" dirty="0">
                <a:latin typeface="Athanasius" pitchFamily="2" charset="0"/>
              </a:rPr>
              <a:t>]e `</a:t>
            </a:r>
            <a:r>
              <a:rPr lang="en-US" b="1" dirty="0" err="1">
                <a:latin typeface="Athanasius" pitchFamily="2" charset="0"/>
              </a:rPr>
              <a:t>èncaqeri</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èntouthitou</a:t>
            </a:r>
            <a:r>
              <a:rPr lang="en-US" b="1" dirty="0">
                <a:latin typeface="Athanasius" pitchFamily="2" charset="0"/>
              </a:rPr>
              <a:t> `</a:t>
            </a:r>
            <a:r>
              <a:rPr lang="en-US" b="1" dirty="0" err="1">
                <a:latin typeface="Athanasius" pitchFamily="2" charset="0"/>
              </a:rPr>
              <a:t>ènni</a:t>
            </a:r>
            <a:r>
              <a:rPr lang="en-US" b="1" dirty="0">
                <a:latin typeface="Athanasius" pitchFamily="2" charset="0"/>
              </a:rPr>
              <a:t>\</a:t>
            </a:r>
            <a:r>
              <a:rPr lang="en-US" b="1" dirty="0" err="1">
                <a:latin typeface="Athanasius" pitchFamily="2" charset="0"/>
              </a:rPr>
              <a:t>hki</a:t>
            </a:r>
            <a:r>
              <a:rPr lang="en-US" b="1" dirty="0">
                <a:latin typeface="Athanasius" pitchFamily="2" charset="0"/>
              </a:rPr>
              <a:t> &gt; </a:t>
            </a:r>
            <a:r>
              <a:rPr lang="en-US" b="1" dirty="0" err="1">
                <a:latin typeface="Athanasius" pitchFamily="2" charset="0"/>
              </a:rPr>
              <a:t>vai</a:t>
            </a:r>
            <a:r>
              <a:rPr lang="en-US" b="1" dirty="0">
                <a:latin typeface="Athanasius" pitchFamily="2" charset="0"/>
              </a:rPr>
              <a:t> de </a:t>
            </a:r>
            <a:r>
              <a:rPr lang="en-US" b="1" dirty="0" err="1">
                <a:latin typeface="Athanasius" pitchFamily="2" charset="0"/>
              </a:rPr>
              <a:t>afjof</a:t>
            </a:r>
            <a:r>
              <a:rPr lang="en-US" b="1" dirty="0">
                <a:latin typeface="Athanasius" pitchFamily="2" charset="0"/>
              </a:rPr>
              <a:t> </a:t>
            </a:r>
            <a:r>
              <a:rPr lang="en-US" b="1" dirty="0" err="1">
                <a:latin typeface="Athanasius" pitchFamily="2" charset="0"/>
              </a:rPr>
              <a:t>ouxoti</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acermelin</a:t>
            </a:r>
            <a:r>
              <a:rPr lang="en-US" b="1" dirty="0">
                <a:latin typeface="Athanasius" pitchFamily="2" charset="0"/>
              </a:rPr>
              <a:t> </a:t>
            </a:r>
            <a:r>
              <a:rPr lang="en-US" b="1" dirty="0" err="1">
                <a:latin typeface="Athanasius" pitchFamily="2" charset="0"/>
              </a:rPr>
              <a:t>naf</a:t>
            </a:r>
            <a:r>
              <a:rPr lang="en-US" b="1" dirty="0">
                <a:latin typeface="Athanasius" pitchFamily="2" charset="0"/>
              </a:rPr>
              <a:t> 'a </a:t>
            </a:r>
            <a:r>
              <a:rPr lang="en-US" b="1" dirty="0" err="1">
                <a:latin typeface="Athanasius" pitchFamily="2" charset="0"/>
              </a:rPr>
              <a:t>ni</a:t>
            </a:r>
            <a:r>
              <a:rPr lang="en-US" b="1" dirty="0">
                <a:latin typeface="Athanasius" pitchFamily="2" charset="0"/>
              </a:rPr>
              <a:t>\</a:t>
            </a:r>
            <a:r>
              <a:rPr lang="en-US" b="1" dirty="0" err="1">
                <a:latin typeface="Athanasius" pitchFamily="2" charset="0"/>
              </a:rPr>
              <a:t>hki</a:t>
            </a:r>
            <a:r>
              <a:rPr lang="en-US" b="1" dirty="0">
                <a:latin typeface="Athanasius" pitchFamily="2" charset="0"/>
              </a:rPr>
              <a:t>&gt; </a:t>
            </a:r>
            <a:r>
              <a:rPr lang="en-US" b="1" dirty="0" err="1">
                <a:latin typeface="Athanasius" pitchFamily="2" charset="0"/>
              </a:rPr>
              <a:t>alla</a:t>
            </a:r>
            <a:r>
              <a:rPr lang="en-US" b="1" dirty="0">
                <a:latin typeface="Athanasius" pitchFamily="2" charset="0"/>
              </a:rPr>
              <a:t> </a:t>
            </a:r>
            <a:r>
              <a:rPr lang="en-US" b="1" dirty="0" err="1">
                <a:latin typeface="Athanasius" pitchFamily="2" charset="0"/>
              </a:rPr>
              <a:t>je</a:t>
            </a:r>
            <a:r>
              <a:rPr lang="en-US" b="1" dirty="0">
                <a:latin typeface="Athanasius" pitchFamily="2" charset="0"/>
              </a:rPr>
              <a:t> ne </a:t>
            </a:r>
            <a:r>
              <a:rPr lang="en-US" b="1" dirty="0" err="1">
                <a:latin typeface="Athanasius" pitchFamily="2" charset="0"/>
              </a:rPr>
              <a:t>ourefsiou`èi</a:t>
            </a:r>
            <a:r>
              <a:rPr lang="en-US" b="1" dirty="0">
                <a:latin typeface="Athanasius" pitchFamily="2" charset="0"/>
              </a:rPr>
              <a:t> </a:t>
            </a:r>
            <a:r>
              <a:rPr lang="en-US" b="1" dirty="0" err="1">
                <a:latin typeface="Athanasius" pitchFamily="2" charset="0"/>
              </a:rPr>
              <a:t>pe</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èere</a:t>
            </a:r>
            <a:r>
              <a:rPr lang="en-US" b="1" dirty="0">
                <a:latin typeface="Athanasius" pitchFamily="2" charset="0"/>
              </a:rPr>
              <a:t> </a:t>
            </a:r>
            <a:r>
              <a:rPr lang="en-US" b="1" dirty="0" err="1">
                <a:latin typeface="Athanasius" pitchFamily="2" charset="0"/>
              </a:rPr>
              <a:t>piglocokomwn</a:t>
            </a:r>
            <a:r>
              <a:rPr lang="en-US" b="1" dirty="0">
                <a:latin typeface="Athanasius" pitchFamily="2" charset="0"/>
              </a:rPr>
              <a:t> `</a:t>
            </a:r>
            <a:r>
              <a:rPr lang="en-US" b="1" dirty="0" err="1">
                <a:latin typeface="Athanasius" pitchFamily="2" charset="0"/>
              </a:rPr>
              <a:t>èntotf</a:t>
            </a:r>
            <a:r>
              <a:rPr lang="en-US" b="1" dirty="0">
                <a:latin typeface="Athanasius" pitchFamily="2" charset="0"/>
              </a:rPr>
              <a:t> </a:t>
            </a:r>
            <a:r>
              <a:rPr lang="en-US" b="1" dirty="0" err="1">
                <a:latin typeface="Athanasius" pitchFamily="2" charset="0"/>
              </a:rPr>
              <a:t>nh`èe</a:t>
            </a:r>
            <a:r>
              <a:rPr lang="en-US" b="1" dirty="0">
                <a:latin typeface="Athanasius" pitchFamily="2" charset="0"/>
              </a:rPr>
              <a:t>]au\</a:t>
            </a:r>
            <a:r>
              <a:rPr lang="en-US" b="1" dirty="0" err="1">
                <a:latin typeface="Athanasius" pitchFamily="2" charset="0"/>
              </a:rPr>
              <a:t>itou</a:t>
            </a:r>
            <a:r>
              <a:rPr lang="en-US" b="1" dirty="0">
                <a:latin typeface="Athanasius" pitchFamily="2" charset="0"/>
              </a:rPr>
              <a:t> `</a:t>
            </a:r>
            <a:r>
              <a:rPr lang="en-US" b="1" dirty="0" err="1">
                <a:latin typeface="Athanasius" pitchFamily="2" charset="0"/>
              </a:rPr>
              <a:t>èerof</a:t>
            </a:r>
            <a:r>
              <a:rPr lang="en-US" b="1" dirty="0">
                <a:latin typeface="Athanasius" pitchFamily="2" charset="0"/>
              </a:rPr>
              <a:t> ne ]</a:t>
            </a:r>
            <a:r>
              <a:rPr lang="en-US" b="1" dirty="0" err="1">
                <a:latin typeface="Athanasius" pitchFamily="2" charset="0"/>
              </a:rPr>
              <a:t>aftwoun</a:t>
            </a:r>
            <a:r>
              <a:rPr lang="en-US" b="1" dirty="0">
                <a:latin typeface="Athanasius" pitchFamily="2" charset="0"/>
              </a:rPr>
              <a:t> `</a:t>
            </a:r>
            <a:r>
              <a:rPr lang="en-US" b="1" dirty="0" err="1">
                <a:latin typeface="Athanasius" pitchFamily="2" charset="0"/>
              </a:rPr>
              <a:t>èmmou</a:t>
            </a:r>
            <a:r>
              <a:rPr lang="en-US" b="1" dirty="0">
                <a:latin typeface="Athanasius" pitchFamily="2" charset="0"/>
              </a:rPr>
              <a:t>.</a:t>
            </a:r>
          </a:p>
          <a:p>
            <a:pPr marL="0" indent="0" algn="just">
              <a:buNone/>
            </a:pPr>
            <a:r>
              <a:rPr lang="en-US" b="1" dirty="0" err="1">
                <a:latin typeface="Athanasius" pitchFamily="2" charset="0"/>
              </a:rPr>
              <a:t>Peje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oun</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xac</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ina</a:t>
            </a:r>
            <a:r>
              <a:rPr lang="en-US" b="1" dirty="0">
                <a:latin typeface="Athanasius" pitchFamily="2" charset="0"/>
              </a:rPr>
              <a:t> `</a:t>
            </a:r>
            <a:r>
              <a:rPr lang="en-US" b="1" dirty="0" err="1">
                <a:latin typeface="Athanasius" pitchFamily="2" charset="0"/>
              </a:rPr>
              <a:t>èntec`èare</a:t>
            </a:r>
            <a:r>
              <a:rPr lang="en-US" b="1" dirty="0">
                <a:latin typeface="Athanasius" pitchFamily="2" charset="0"/>
              </a:rPr>
              <a:t>\ `</a:t>
            </a:r>
            <a:r>
              <a:rPr lang="en-US" b="1" dirty="0" err="1">
                <a:latin typeface="Athanasius" pitchFamily="2" charset="0"/>
              </a:rPr>
              <a:t>èerof</a:t>
            </a:r>
            <a:r>
              <a:rPr lang="en-US" b="1" dirty="0">
                <a:latin typeface="Athanasius" pitchFamily="2" charset="0"/>
              </a:rPr>
              <a:t> `</a:t>
            </a:r>
            <a:r>
              <a:rPr lang="en-US" b="1" dirty="0" err="1">
                <a:latin typeface="Athanasius" pitchFamily="2" charset="0"/>
              </a:rPr>
              <a:t>èepi`èe</a:t>
            </a:r>
            <a:r>
              <a:rPr lang="en-US" b="1" dirty="0">
                <a:latin typeface="Athanasius" pitchFamily="2" charset="0"/>
              </a:rPr>
              <a:t>\</a:t>
            </a:r>
            <a:r>
              <a:rPr lang="en-US" b="1" dirty="0" err="1">
                <a:latin typeface="Athanasius" pitchFamily="2" charset="0"/>
              </a:rPr>
              <a:t>oou</a:t>
            </a:r>
            <a:r>
              <a:rPr lang="en-US" b="1" dirty="0">
                <a:latin typeface="Athanasius" pitchFamily="2" charset="0"/>
              </a:rPr>
              <a:t> `</a:t>
            </a:r>
            <a:r>
              <a:rPr lang="en-US" b="1" dirty="0" err="1">
                <a:latin typeface="Athanasius" pitchFamily="2" charset="0"/>
              </a:rPr>
              <a:t>èmpakwc</a:t>
            </a:r>
            <a:r>
              <a:rPr lang="en-US" b="1" dirty="0">
                <a:latin typeface="Athanasius" pitchFamily="2" charset="0"/>
              </a:rPr>
              <a:t> &gt; </a:t>
            </a:r>
            <a:r>
              <a:rPr lang="en-US" b="1" dirty="0" err="1">
                <a:latin typeface="Athanasius" pitchFamily="2" charset="0"/>
              </a:rPr>
              <a:t>ni</a:t>
            </a:r>
            <a:r>
              <a:rPr lang="en-US" b="1" dirty="0">
                <a:latin typeface="Athanasius" pitchFamily="2" charset="0"/>
              </a:rPr>
              <a:t>\</a:t>
            </a:r>
            <a:r>
              <a:rPr lang="en-US" b="1" dirty="0" err="1">
                <a:latin typeface="Athanasius" pitchFamily="2" charset="0"/>
              </a:rPr>
              <a:t>hki</a:t>
            </a:r>
            <a:r>
              <a:rPr lang="en-US" b="1" dirty="0">
                <a:latin typeface="Athanasius" pitchFamily="2" charset="0"/>
              </a:rPr>
              <a:t> gar </a:t>
            </a:r>
            <a:r>
              <a:rPr lang="en-US" b="1" dirty="0" err="1">
                <a:latin typeface="Athanasius" pitchFamily="2" charset="0"/>
              </a:rPr>
              <a:t>ce</a:t>
            </a:r>
            <a:r>
              <a:rPr lang="en-US" b="1" dirty="0">
                <a:latin typeface="Athanasius" pitchFamily="2" charset="0"/>
              </a:rPr>
              <a:t> </a:t>
            </a:r>
            <a:r>
              <a:rPr lang="en-US" b="1" dirty="0" err="1">
                <a:latin typeface="Athanasius" pitchFamily="2" charset="0"/>
              </a:rPr>
              <a:t>nemwten</a:t>
            </a:r>
            <a:r>
              <a:rPr lang="en-US" b="1" dirty="0">
                <a:latin typeface="Athanasius" pitchFamily="2" charset="0"/>
              </a:rPr>
              <a:t> `</a:t>
            </a:r>
            <a:r>
              <a:rPr lang="en-US" b="1" dirty="0" err="1">
                <a:latin typeface="Athanasius" pitchFamily="2" charset="0"/>
              </a:rPr>
              <a:t>ènchou</a:t>
            </a:r>
            <a:r>
              <a:rPr lang="en-US" b="1" dirty="0">
                <a:latin typeface="Athanasius" pitchFamily="2" charset="0"/>
              </a:rPr>
              <a:t> </a:t>
            </a:r>
            <a:r>
              <a:rPr lang="en-US" b="1" dirty="0" err="1">
                <a:latin typeface="Athanasius" pitchFamily="2" charset="0"/>
              </a:rPr>
              <a:t>niben</a:t>
            </a:r>
            <a:r>
              <a:rPr lang="en-US" b="1" dirty="0">
                <a:latin typeface="Athanasius" pitchFamily="2" charset="0"/>
              </a:rPr>
              <a:t> &gt; `</a:t>
            </a:r>
            <a:r>
              <a:rPr lang="en-US" b="1" dirty="0" err="1">
                <a:latin typeface="Athanasius" pitchFamily="2" charset="0"/>
              </a:rPr>
              <a:t>èanok</a:t>
            </a:r>
            <a:r>
              <a:rPr lang="en-US" b="1" dirty="0">
                <a:latin typeface="Athanasius" pitchFamily="2" charset="0"/>
              </a:rPr>
              <a:t> de ;</a:t>
            </a:r>
            <a:r>
              <a:rPr lang="en-US" b="1" dirty="0" err="1">
                <a:latin typeface="Athanasius" pitchFamily="2" charset="0"/>
              </a:rPr>
              <a:t>nemwten</a:t>
            </a:r>
            <a:r>
              <a:rPr lang="en-US" b="1" dirty="0">
                <a:latin typeface="Athanasius" pitchFamily="2" charset="0"/>
              </a:rPr>
              <a:t> an `</a:t>
            </a:r>
            <a:r>
              <a:rPr lang="en-US" b="1" dirty="0" err="1">
                <a:latin typeface="Athanasius" pitchFamily="2" charset="0"/>
              </a:rPr>
              <a:t>ènchou</a:t>
            </a:r>
            <a:r>
              <a:rPr lang="en-US" b="1" dirty="0">
                <a:latin typeface="Athanasius" pitchFamily="2" charset="0"/>
              </a:rPr>
              <a:t> </a:t>
            </a:r>
            <a:r>
              <a:rPr lang="en-US" b="1" dirty="0" err="1">
                <a:latin typeface="Athanasius" pitchFamily="2" charset="0"/>
              </a:rPr>
              <a:t>niben</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ECDE089C-CB42-43A7-B801-4F9C828B6D1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471139DB-C92C-460E-BE4D-74F5581805FC}"/>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4706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a:t>
            </a:r>
            <a:r>
              <a:rPr lang="en-US" sz="4400" b="1" dirty="0" err="1">
                <a:latin typeface="Athanasius" pitchFamily="2" charset="0"/>
              </a:rPr>
              <a:t>hppe</a:t>
            </a:r>
            <a:r>
              <a:rPr lang="en-US" sz="4400" b="1" dirty="0">
                <a:latin typeface="Athanasius" pitchFamily="2" charset="0"/>
              </a:rPr>
              <a:t> </a:t>
            </a:r>
            <a:r>
              <a:rPr lang="en-US" sz="4400" b="1" dirty="0" err="1">
                <a:latin typeface="Athanasius" pitchFamily="2" charset="0"/>
              </a:rPr>
              <a:t>ic</a:t>
            </a:r>
            <a:r>
              <a:rPr lang="en-US" sz="4400" b="1" dirty="0">
                <a:latin typeface="Athanasius" pitchFamily="2" charset="0"/>
              </a:rPr>
              <a:t> </a:t>
            </a:r>
            <a:r>
              <a:rPr lang="en-US" sz="4400" b="1" dirty="0" err="1">
                <a:latin typeface="Athanasius" pitchFamily="2" charset="0"/>
              </a:rPr>
              <a:t>nekjaji</a:t>
            </a:r>
            <a:r>
              <a:rPr lang="en-US" sz="4400" b="1" dirty="0">
                <a:latin typeface="Athanasius" pitchFamily="2" charset="0"/>
              </a:rPr>
              <a:t> </a:t>
            </a:r>
            <a:r>
              <a:rPr lang="en-US" sz="4400" b="1" dirty="0" err="1">
                <a:latin typeface="Athanasius" pitchFamily="2" charset="0"/>
              </a:rPr>
              <a:t>auw</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nheqmoc</a:t>
            </a:r>
            <a:r>
              <a:rPr lang="en-US" sz="4400" b="1" dirty="0">
                <a:latin typeface="Athanasius" pitchFamily="2" charset="0"/>
              </a:rPr>
              <a:t>; `</a:t>
            </a:r>
            <a:r>
              <a:rPr lang="en-US" sz="4400" b="1" dirty="0" err="1">
                <a:latin typeface="Athanasius" pitchFamily="2" charset="0"/>
              </a:rPr>
              <a:t>èmmok</a:t>
            </a:r>
            <a:r>
              <a:rPr lang="en-US" sz="4400" b="1" dirty="0">
                <a:latin typeface="Athanasius" pitchFamily="2" charset="0"/>
              </a:rPr>
              <a:t> </a:t>
            </a:r>
            <a:r>
              <a:rPr lang="en-US" sz="4400" b="1" dirty="0" err="1">
                <a:latin typeface="Athanasius" pitchFamily="2" charset="0"/>
              </a:rPr>
              <a:t>ausici</a:t>
            </a:r>
            <a:r>
              <a:rPr lang="en-US" sz="4400" b="1" dirty="0">
                <a:latin typeface="Athanasius" pitchFamily="2" charset="0"/>
              </a:rPr>
              <a:t> `</a:t>
            </a:r>
            <a:r>
              <a:rPr lang="en-US" sz="4400" b="1" dirty="0" err="1">
                <a:latin typeface="Athanasius" pitchFamily="2" charset="0"/>
              </a:rPr>
              <a:t>èntou`èave</a:t>
            </a:r>
            <a:r>
              <a:rPr lang="en-US" sz="4400" b="1" dirty="0">
                <a:latin typeface="Athanasius" pitchFamily="2" charset="0"/>
              </a:rPr>
              <a:t>. </a:t>
            </a:r>
            <a:r>
              <a:rPr lang="en-US" sz="4400" b="1" dirty="0" err="1">
                <a:latin typeface="Athanasius" pitchFamily="2" charset="0"/>
              </a:rPr>
              <a:t>Aucosni</a:t>
            </a:r>
            <a:r>
              <a:rPr lang="en-US" sz="4400" b="1" dirty="0">
                <a:latin typeface="Athanasius" pitchFamily="2" charset="0"/>
              </a:rPr>
              <a:t> </a:t>
            </a:r>
            <a:r>
              <a:rPr lang="en-US" sz="4400" b="1" dirty="0" err="1">
                <a:latin typeface="Athanasius" pitchFamily="2" charset="0"/>
              </a:rPr>
              <a:t>eucop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ènouwt</a:t>
            </a:r>
            <a:r>
              <a:rPr lang="en-US" sz="4400" b="1" dirty="0">
                <a:latin typeface="Athanasius" pitchFamily="2" charset="0"/>
              </a:rPr>
              <a:t> &gt; </a:t>
            </a:r>
            <a:r>
              <a:rPr lang="en-US" sz="4400" b="1" dirty="0" err="1">
                <a:latin typeface="Athanasius" pitchFamily="2" charset="0"/>
              </a:rPr>
              <a:t>aucemni</a:t>
            </a:r>
            <a:r>
              <a:rPr lang="en-US" sz="4400" b="1" dirty="0">
                <a:latin typeface="Athanasius" pitchFamily="2" charset="0"/>
              </a:rPr>
              <a:t> `</a:t>
            </a:r>
            <a:r>
              <a:rPr lang="en-US" sz="4400" b="1" dirty="0" err="1">
                <a:latin typeface="Athanasius" pitchFamily="2" charset="0"/>
              </a:rPr>
              <a:t>ènoudiaqhkh</a:t>
            </a:r>
            <a:r>
              <a:rPr lang="en-US" sz="4400" b="1" dirty="0">
                <a:latin typeface="Athanasius" pitchFamily="2" charset="0"/>
              </a:rPr>
              <a:t> '</a:t>
            </a:r>
            <a:r>
              <a:rPr lang="en-US" sz="4400" b="1" dirty="0" err="1">
                <a:latin typeface="Athanasius" pitchFamily="2" charset="0"/>
              </a:rPr>
              <a:t>arok</a:t>
            </a:r>
            <a:r>
              <a:rPr lang="en-US" sz="4400" b="1" dirty="0">
                <a:latin typeface="Athanasius" pitchFamily="2" charset="0"/>
              </a:rPr>
              <a:t>&gt;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717031"/>
            <a:ext cx="5400600" cy="2736304"/>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٨٢: ٢، ٤</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أعدا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ؤ</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 قد صرخوا، وقد رفع مبغضوك رؤوسهم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تآمروا جميعاً بقلب واحد وتعاهدوا عليك عهداً.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717031"/>
            <a:ext cx="5472608"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82 : 2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Vois tes ennemis qui grondent. Tes adversaires qui lèvent la tête. Ils conspirent tous d'un seul cœur; ils ont fait alliance contre toi.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6012903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Jean 12 :  1 – 8</a:t>
            </a:r>
          </a:p>
          <a:p>
            <a:pPr marL="0" indent="0" algn="just">
              <a:buNone/>
            </a:pPr>
            <a:r>
              <a:rPr lang="fr-FR" sz="2800" b="1" dirty="0"/>
              <a:t>Six jours avant la Pâque, Jésus vint à Béthanie, où était Lazare, que Jésus avait ressuscité d'entre les morts. On lui fit là un repas. Marthe servait. Lazare était l'un des convives. Alors Marie, prenant une livre d'un parfum de nard pur, de grand prix, oignit les pieds de Jésus et les essuya avec ses cheveux; et la maison s'emplit de la senteur du parfum.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 ١- ٨</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وقبل الفصح بستة أيام أتى يسوع إلى بيت عنيا حيث 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لعازر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مات وأقامه من بين الأموات. فصنعوا له هناك عشاء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ذلك المكان. وكانت مرثا تخدم وكان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لعازر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أحد المتكئين معه، أما مريم فأخذت رطل طيب ناردين خالص كثير الثمن ودهنت به قدمى يسوع، ومسحتهما بشعر رأسها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فإمتلأ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البيت من رائحة الطيب،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Judas l'Iscariote, l'un de ses disciples, celui qui allait le livrer, dit: «Pourquoi ce parfum n'a-t-il pas été vendu 300 deniers qu'on aurait donnés à des pauvres?» Mais il dit cela non par souci des pauvres, mais parce qu'il était voleur et que, tenant la bourse, il dérobait ce qu'on y mettait. Jésus dit alors: « Laisse-la : c'est pour le jour de ma sépulture qu'elle devait garder ce parfum.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أحد تلاميذه الذى هو يهوذا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سمعان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سخريوطى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كان مزمعاً أن يسلمه: لماذا لم يبع هذا الطيب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بثلثمائة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دينار ويعطى للمساكين ؟! قال هذا ليس لأنه كان يهتم بالمساكين، بل لأنه كان سارقاً وكان الصندوق عنده وكان يحمل ما يلقى فيه.</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يسوع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دعوها لأنها حفظته ليوم دفنى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pauvres, en effet, vous les aurez toujours avec vous; mais moi, vous ne m'aurez pas toujours.»  </a:t>
            </a:r>
          </a:p>
          <a:p>
            <a:pPr marL="0" indent="0" algn="just">
              <a:buNone/>
            </a:pPr>
            <a:endParaRPr lang="fr-FR" sz="2800" b="1" dirty="0">
              <a:solidFill>
                <a:srgbClr val="C00000"/>
              </a:solidFill>
            </a:endParaRPr>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فإن المساكين معكم فى كل حين، وأما أنا فلست معكم فى كل حين</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68800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moi, je suis comme un lion pour Éphraïm, comme un lionceau pour la maison de Juda; moi, moi, je déchirerai et je m'en irai, j'emporterai ma proie, et personne pour délivrer. Oui, je vais regagner ma demeure, jusqu'à ce qu'ils s'avouent coupables et cherchent ma face; dans leur détresse, ils me rechercheront. Venez, retournons vers le Seigneur. Il a déchiré, il nous guérira; il a frappé, il pansera nos plaies;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لأني أنا أكون الشبل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لأفرايم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الأسد لبيت يهوذا وأتلقاهم في طريق الأشوريين 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اللبوءة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الغضبة الجائعة، فأختطف وأمضي وأفترس وأنزع ولا يكون لكم مخلص وأمضي ولا ارجع إلي هذا الموضع حتي يهلكوا ويلتمسوا وجهي في شدتهم ويأتون إلي قائلين فلنمضي ولنرجع إلي الرب إلهنا، لأنه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إختطف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وهو يشفي ويضرب ويداوي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أيضاً.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3B6F497-C468-4586-8E34-A81EC3BDD12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85340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41511458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Jésus, notre Dieu, est venu à Béthanie six jours avant la Pâque. On lui fit un repas dans la maison de Marie et sa sœur Marthe. Il y avait là Lazare qu'Il avait ressuscité d'entre les morts. Marthe, la sœur du mort était là et les servait. Lazare, leur frère, était avec Jésus parmi les convives. Marie avait pris une livre d'un parfum très pur et de très grande valeur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المسيح إلهنا إلى بيت عنيا قبل الفصح بستة أيام، فصنعوا له وليمة فى بيت مريم ومرثا أختها، وكان هناك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لعازر</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أقامه من الأموات، وكانت مر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أخت الميت واقفه تخدمهم، وكان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 المتكئين مع السيد يسوع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لعازر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أخوها،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خذت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مريم رطل طيب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ناردين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كثير الثمن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81938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versa le parfum sur les pieds de Jésus, qu'elle essuya avec ses cheveux. Judas l'Iscariote, le contrevenant, fut rempli de l'envie diabolique. Il dit avec ruse, et son cœur rempli de toute amertume, de malice et d'hypocrisie: «Pourquoi n'a-t-on pas vendu ce parfum pour trois cents pièces d'argent, que l'on aurait données aux pauvres?» Il n'a pas dit cela avec une bonne pensée, ni par amour envers les pauvres,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ودهنت به رجلى يسوع ومسحته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 بشعر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رأسها.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متلاء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يهوذا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سخريوطى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المخالف من الحسد الشيطانى وقال بمكر وقلب مملوء من كل مرارة وخبث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ورياء،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قال: لماذا لم يبع هذا الطيب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بثلثمائة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دينار ويدفع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للمساكين؟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يقل هذا بفكر صالح ومحبة فى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المساكين،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730457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parce que c'était un voleur et il prenait ce qu'on mettait dans la bourse. Le Sauveur lui dit: «Laisse-la! Elle a gardé ce parfum pour le jour de ma sépulture. Les pauvres, vous en aurez toujours avec vous, mais moi, vous ne m'aurez pas toujours.» Rapprochons-nous du Seigneur, pleurons devant Lui, mouillons Ses pieds de nos larmes et implorons-Le de nous accorder la rémission de nos péchés selon Sa grande miséricorde.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ولكنه كان سارقاً وكان يسرق ما يلقى فى الصندوق، فقال المخلص:</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تتعبوها لأنها قد حفظته ليوم دفنى، المساكين معكم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 حين وأما أنا فلست معكم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فلنقترب من الرب ولنبك أمامه ونبل قدميه بدموعنا ونس</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أن ينعم علينا بالغفران كعظيم رحمته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83582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Genèse 24 : 1-9</a:t>
            </a:r>
          </a:p>
          <a:p>
            <a:pPr marL="0" indent="0" algn="just">
              <a:buNone/>
            </a:pPr>
            <a:r>
              <a:rPr lang="fr-FR" sz="2800" b="1" dirty="0"/>
              <a:t>Abraham était alors un vieillard avancé en âge, et le Seigneur avait béni Abraham en tout. Abraham dit au plus vieux serviteur de sa maison, le régisseur de tous ses biens:</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تكوين ٢٤ : ١- ٩</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وشاخ إبراهيم وهرم أيامه وبارك الرب إبراهيم فى كل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شئ،</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إبراهيم لعبده كبير بيته المولى على جميع ماله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genecic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300" b="1" i="0" u="none" strike="noStrike" kern="1200" cap="none" spc="0" normalizeH="0" baseline="0" noProof="0" dirty="0">
                <a:ln>
                  <a:noFill/>
                </a:ln>
                <a:solidFill>
                  <a:prstClr val="black"/>
                </a:solidFill>
                <a:effectLst/>
                <a:uLnTx/>
                <a:uFillTx/>
                <a:latin typeface="Athanasius"/>
                <a:ea typeface="+mn-ea"/>
                <a:cs typeface="+mn-cs"/>
              </a:rPr>
              <a:t>Ouo\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Abraam</a:t>
            </a:r>
            <a:r>
              <a:rPr kumimoji="0" lang="fr-FR" sz="3300" b="1" i="0" u="none" strike="noStrike" kern="1200" cap="none" spc="0" normalizeH="0" baseline="0" noProof="0" dirty="0">
                <a:ln>
                  <a:noFill/>
                </a:ln>
                <a:solidFill>
                  <a:prstClr val="black"/>
                </a:solidFill>
                <a:effectLst/>
                <a:uLnTx/>
                <a:uFillTx/>
                <a:latin typeface="Athanasius"/>
                <a:ea typeface="+mn-ea"/>
                <a:cs typeface="+mn-cs"/>
              </a:rPr>
              <a:t> ne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ou'ello</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èeafaiai</a:t>
            </a:r>
            <a:r>
              <a:rPr kumimoji="0" lang="fr-FR" sz="3300" b="1" i="0" u="none" strike="noStrike" kern="1200" cap="none" spc="0" normalizeH="0" baseline="0" noProof="0" dirty="0">
                <a:ln>
                  <a:noFill/>
                </a:ln>
                <a:solidFill>
                  <a:prstClr val="black"/>
                </a:solidFill>
                <a:effectLst/>
                <a:uLnTx/>
                <a:uFillTx/>
                <a:latin typeface="Athanasius"/>
                <a:ea typeface="+mn-ea"/>
                <a:cs typeface="+mn-cs"/>
              </a:rPr>
              <a:t> 'en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nef`èe</a:t>
            </a:r>
            <a:r>
              <a:rPr kumimoji="0" lang="fr-FR" sz="3300" b="1" i="0" u="none" strike="noStrike" kern="1200" cap="none" spc="0" normalizeH="0" baseline="0" noProof="0" dirty="0">
                <a:ln>
                  <a:noFill/>
                </a:ln>
                <a:solidFill>
                  <a:prstClr val="black"/>
                </a:solidFill>
                <a:effectLst/>
                <a:uLnTx/>
                <a:uFillTx/>
                <a:latin typeface="Athanasius"/>
                <a:ea typeface="+mn-ea"/>
                <a:cs typeface="+mn-cs"/>
              </a:rPr>
              <a:t>\</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3300" b="1" i="0" u="none" strike="noStrike" kern="1200" cap="none" spc="0" normalizeH="0" baseline="0" noProof="0" dirty="0">
                <a:ln>
                  <a:noFill/>
                </a:ln>
                <a:solidFill>
                  <a:prstClr val="black"/>
                </a:solidFill>
                <a:effectLst/>
                <a:uLnTx/>
                <a:uFillTx/>
                <a:latin typeface="Athanasius"/>
                <a:ea typeface="+mn-ea"/>
                <a:cs typeface="+mn-cs"/>
              </a:rPr>
              <a:t> &gt;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èaP</a:t>
            </a:r>
            <a:r>
              <a:rPr kumimoji="0" lang="fr-FR" sz="3300" b="1" i="0" u="none" strike="noStrike" kern="1200" cap="none" spc="0" normalizeH="0" baseline="0" noProof="0" dirty="0">
                <a:ln>
                  <a:noFill/>
                </a:ln>
                <a:solidFill>
                  <a:prstClr val="black"/>
                </a:solidFill>
                <a:effectLst/>
                <a:uLnTx/>
                <a:uFillTx/>
                <a:latin typeface="Athanasius"/>
                <a:ea typeface="+mn-ea"/>
                <a:cs typeface="+mn-cs"/>
              </a:rPr>
              <a:t>_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ècmou</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èeAbraam</a:t>
            </a:r>
            <a:r>
              <a:rPr kumimoji="0" lang="fr-FR" sz="3300" b="1" i="0" u="none" strike="noStrike" kern="1200" cap="none" spc="0" normalizeH="0" baseline="0" noProof="0" dirty="0">
                <a:ln>
                  <a:noFill/>
                </a:ln>
                <a:solidFill>
                  <a:prstClr val="black"/>
                </a:solidFill>
                <a:effectLst/>
                <a:uLnTx/>
                <a:uFillTx/>
                <a:latin typeface="Athanasius"/>
                <a:ea typeface="+mn-ea"/>
                <a:cs typeface="+mn-cs"/>
              </a:rPr>
              <a:t> kata ca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ènrh</a:t>
            </a:r>
            <a:r>
              <a:rPr kumimoji="0" lang="fr-FR" sz="3300" b="1" i="0" u="none" strike="noStrike" kern="1200" cap="none" spc="0" normalizeH="0" baseline="0" noProof="0" dirty="0">
                <a:ln>
                  <a:noFill/>
                </a:ln>
                <a:solidFill>
                  <a:prstClr val="black"/>
                </a:solidFill>
                <a:effectLst/>
                <a:uLnTx/>
                <a:uFillTx/>
                <a:latin typeface="Athanasius"/>
                <a:ea typeface="+mn-ea"/>
                <a:cs typeface="+mn-cs"/>
              </a:rPr>
              <a:t>; </a:t>
            </a:r>
            <a:r>
              <a:rPr kumimoji="0" lang="fr-FR" sz="3300" b="1" i="0" u="none" strike="noStrike" kern="1200" cap="none" spc="0" normalizeH="0" baseline="0" noProof="0" dirty="0" err="1">
                <a:ln>
                  <a:noFill/>
                </a:ln>
                <a:solidFill>
                  <a:prstClr val="black"/>
                </a:solidFill>
                <a:effectLst/>
                <a:uLnTx/>
                <a:uFillTx/>
                <a:latin typeface="Athanasius"/>
                <a:ea typeface="+mn-ea"/>
                <a:cs typeface="+mn-cs"/>
              </a:rPr>
              <a:t>niben</a:t>
            </a:r>
            <a:r>
              <a:rPr kumimoji="0" lang="fr-FR" sz="33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464152" y="53414"/>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p>
        </p:txBody>
      </p:sp>
    </p:spTree>
    <p:extLst>
      <p:ext uri="{BB962C8B-B14F-4D97-AF65-F5344CB8AC3E}">
        <p14:creationId xmlns:p14="http://schemas.microsoft.com/office/powerpoint/2010/main" val="54169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après deux jours il nous fera revivre, le troisième jour il nous relèvera et nous vivrons en sa présence. Connaissons, appliquons-nous à connaître le Seigneur ; sa venue est certaine comme l'aurore ; il viendra pour nous comme l'ondée, comme la pluie de printemps qui arrose la terre. « </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ويشفينا بعد يومين وفي اليوم الثالث نقوم ونحيا أمامه ونعلم ونسرع إلي معرفة الرب، فنجده كالفجر المعد ويأتي إلينا كالمطر المبكر والمتأخر علي الأرض.</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5E572618-865C-4CA2-AB63-2D191EED4C6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42002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Mets ta main sous ma cuisse. Je te fais jurer par le Seigneur, le Dieu du ciel et le Dieu de la terre, que tu ne prendras pas pour mon fils une femme parmi les filles des Cananéens au milieu desquels j'habite. Mais tu iras dans mon pays, dans ma parenté, et tu choisiras une femme pour mon fils Isaac. Le serviteur lui demanda : Peut-être la femme ne voudra-t-elle pas me suivre dans ce pays-ci: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ضع يدك تحت فخذى لأستحلفك بالرب إله السماء وإله الأرض، أن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تأخذ زوجة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إسحق من بنات الكنعانيين اللذين أنا ساكن بينهم، 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نطلق إلى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رضى والموضع الذى كنت فيه وإلى عشيرتى وتأخذ زوجة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اسحق من هناك، فقال العبد له: ربما لا تشاء المرأة أن تأتى معى لب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 هذه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14158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faudra-t-il que je ramène ton fils dans le pays d'où tu es sorti? Abraham lui répondit: Garde-toi bien de ramener mon fils là-bas. Le Seigneur, le Dieu du ciel et le Dieu de la terre, qui m'a pris de ma maison paternelle et du pays de ma parenté, qui m'a dit et qui m'a juré qu'il donnerait ce pays-ci à ma descendance, Le Seigneur enverra son Ange devant toi, pour que tu prennes une femme de là-bas.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أتريد أن أرد ابنك إلى الأرض التى خرجت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إبراهيم: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حذر من أن ترد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هناك لأن الرب إله السماء وإله الأرض الذى أخذنى من بيت أبى ومن الأرض التى ولدت فيها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كلمنى وأقسم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قائلاَ: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أعطيك هذه الأرض ولنسلك، وهو يرسل ملاكه أمامك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فتأخذ زوجة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اسحق من هناك،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22434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Et si la femme ne veut pas te suivre, tu seras quitte du serment que je t'impose. En tout cas, ne ramène pas mon fils là-bas. Le serviteur mit sa main sous la cuisse de son maître Abraham et il lui prêta serment pour cette affaire.</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وإن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تش</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المرأة أن تأتى معك إلى هذه الأرض فتكون أنت برئ من حلفى، فقط لا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هناك. فوضع العبد يده تحت فخذ إبراهيم سيده وحلف له من أجل هذا الأمر</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104112" y="53414"/>
            <a:ext cx="48965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795974"/>
            <a:ext cx="5616623" cy="3585354"/>
          </a:xfrm>
        </p:spPr>
        <p:txBody>
          <a:bodyPr>
            <a:normAutofit/>
          </a:bodyPr>
          <a:lstStyle/>
          <a:p>
            <a:pPr marL="0" indent="0" algn="ctr">
              <a:buNone/>
            </a:pPr>
            <a:r>
              <a:rPr lang="fr-FR" sz="2800" b="1" i="1" dirty="0">
                <a:solidFill>
                  <a:srgbClr val="C00000"/>
                </a:solidFill>
              </a:rPr>
              <a:t>Nombres 20 : 1 – 13</a:t>
            </a:r>
          </a:p>
          <a:p>
            <a:pPr marL="0" indent="0" algn="just">
              <a:buNone/>
            </a:pPr>
            <a:endParaRPr lang="fr-FR" sz="2800" b="1" dirty="0"/>
          </a:p>
          <a:p>
            <a:pPr marL="0" indent="0" algn="just">
              <a:buNone/>
            </a:pPr>
            <a:r>
              <a:rPr lang="fr-FR" sz="2800" b="1" dirty="0"/>
              <a:t>Les Israélites, toute la communauté, arrivèrent le premier mois au désert de </a:t>
            </a:r>
            <a:r>
              <a:rPr lang="fr-FR" sz="2800" b="1" dirty="0" err="1"/>
              <a:t>Çîn</a:t>
            </a:r>
            <a:r>
              <a:rPr lang="fr-FR" sz="2800" b="1" dirty="0"/>
              <a:t>. Le peuple s'établit à </a:t>
            </a:r>
            <a:r>
              <a:rPr lang="fr-FR" sz="2800" b="1" dirty="0" err="1"/>
              <a:t>Cadès</a:t>
            </a:r>
            <a:r>
              <a:rPr lang="fr-FR" sz="2800" b="1" dirty="0"/>
              <a:t>.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04076"/>
            <a:ext cx="5457799" cy="368119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عدد ٢٠ : ١- ١٣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وجاء بنو إسرائيل الجماعة كلها إلى جبل سيناء فى الشهر الأول</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وأقام الشعب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بقادش،</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16024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pi`ari;moc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200" b="1" i="0" u="none" strike="noStrike" kern="1200" cap="none" spc="0" normalizeH="0" baseline="0" noProof="0" dirty="0">
                <a:ln>
                  <a:noFill/>
                </a:ln>
                <a:solidFill>
                  <a:prstClr val="black"/>
                </a:solidFill>
                <a:effectLst/>
                <a:uLnTx/>
                <a:uFillTx/>
                <a:latin typeface="Athanasius"/>
                <a:ea typeface="+mn-ea"/>
                <a:cs typeface="+mn-cs"/>
              </a:rPr>
              <a:t>Ouo\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au`èi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nen</a:t>
            </a:r>
            <a:r>
              <a:rPr kumimoji="0" lang="fr-FR" sz="4200" b="1" i="0" u="none" strike="noStrike" kern="1200" cap="none" spc="0" normalizeH="0" baseline="0" noProof="0" dirty="0">
                <a:ln>
                  <a:noFill/>
                </a:ln>
                <a:solidFill>
                  <a:prstClr val="black"/>
                </a:solidFill>
                <a:effectLst/>
                <a:uLnTx/>
                <a:uFillTx/>
                <a:latin typeface="Athanasius"/>
                <a:ea typeface="+mn-ea"/>
                <a:cs typeface="+mn-cs"/>
              </a:rPr>
              <a:t>]</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èmPic?l</a:t>
            </a:r>
            <a:r>
              <a:rPr kumimoji="0" lang="fr-FR" sz="4200" b="1" i="0" u="none" strike="noStrike" kern="1200" cap="none" spc="0" normalizeH="0" baseline="0" noProof="0" dirty="0">
                <a:ln>
                  <a:noFill/>
                </a:ln>
                <a:solidFill>
                  <a:prstClr val="black"/>
                </a:solidFill>
                <a:effectLst/>
                <a:uLnTx/>
                <a:uFillTx/>
                <a:latin typeface="Athanasius"/>
                <a:ea typeface="+mn-ea"/>
                <a:cs typeface="+mn-cs"/>
              </a:rPr>
              <a:t> ?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cunagwgh</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thrc</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èe`è</a:t>
            </a:r>
            <a:r>
              <a:rPr kumimoji="0" lang="fr-FR" sz="4200" b="1" i="0" u="none" strike="noStrike" kern="1200" cap="none" spc="0" normalizeH="0" baseline="0" noProof="0" dirty="0">
                <a:ln>
                  <a:noFill/>
                </a:ln>
                <a:solidFill>
                  <a:prstClr val="black"/>
                </a:solidFill>
                <a:effectLst/>
                <a:uLnTx/>
                <a:uFillTx/>
                <a:latin typeface="Athanasius"/>
                <a:ea typeface="+mn-ea"/>
                <a:cs typeface="+mn-cs"/>
              </a:rPr>
              <a:t>\</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rhi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èe`èptwou</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ènCina</a:t>
            </a:r>
            <a:r>
              <a:rPr kumimoji="0" lang="fr-FR" sz="4200" b="1" i="0" u="none" strike="noStrike" kern="1200" cap="none" spc="0" normalizeH="0" baseline="0" noProof="0" dirty="0">
                <a:ln>
                  <a:noFill/>
                </a:ln>
                <a:solidFill>
                  <a:prstClr val="black"/>
                </a:solidFill>
                <a:effectLst/>
                <a:uLnTx/>
                <a:uFillTx/>
                <a:latin typeface="Athanasius"/>
                <a:ea typeface="+mn-ea"/>
                <a:cs typeface="+mn-cs"/>
              </a:rPr>
              <a:t>  'en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pi`èabot</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4200" b="1" i="0" u="none" strike="noStrike" kern="1200" cap="none" spc="0" normalizeH="0" baseline="0" noProof="0" dirty="0">
                <a:ln>
                  <a:noFill/>
                </a:ln>
                <a:solidFill>
                  <a:prstClr val="black"/>
                </a:solidFill>
                <a:effectLst/>
                <a:uLnTx/>
                <a:uFillTx/>
                <a:latin typeface="Athanasius"/>
                <a:ea typeface="+mn-ea"/>
                <a:cs typeface="+mn-cs"/>
              </a:rPr>
              <a:t>\</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ouit</a:t>
            </a:r>
            <a:r>
              <a:rPr kumimoji="0" lang="fr-FR" sz="42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51087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C'est là que Myriam mourut et qu'elle fut enterrée. Il n'y avait pas d'eau pour la communauté; alors ils s'ameutèrent contre Moïse et Aaron. Le peuple s'en prit à Moïse: «Que n'avons-nous péri, disaient-ils, comme nos frères ont péri devant le Seigneur! Pourquoi avez-vous conduit l'assemblée du Seigneur en ce désert, pour que nous y mourions, nous et nos bêtes? Pourquoi nous avoir fait monter d'Égypte pour nous conduire en ce sinistre lieu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وماتت مريم ثم دفنت هناك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يكن ماء للجماعة،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موسى وهرون وخاصم الشعب موسى قائلين : ليتنا متنا موت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خوتنا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أمام الرب، لماذا جئتما بجماعة الرب إلى هذه البرية لتقتلانا نحن ومواشينا ؟ ولماذا أخرجتمانا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أرض مصر إلى هذا الموضع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الردئ،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98876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un lieu impropre aux semailles, sans figuiers, ni vignes, ni grenadiers, sans même d'eau à boire!» Quittant l'assemblée, Moïse et Aaron vinrent à l'entrée de la Tente du Rendez-vous. Ils tombèrent face contre terre, et la gloire du Seigneur leur apparut. Le Seigneur parla à Moïse et dit: «Prends le rameau et rassemble la communauté, toi et ton frère Aaron. Puis, sous leurs yeux, dites à ce rocher qu'il donne ses eaux.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موضع لا زرع فيه ولا تين ولا عنب ولا رمان وليس فيه 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للشرب؟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فجاء موسى وهرون من أمام الجماعة إلى باب قبة الشهادة وسقطا على وجه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فتجلى لهما مجد الرب، وكلم الرب موسى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وهرون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قائلاً: خذ العصا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وإجمع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الجماعة كلها أنت وهرون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أخوك،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كلما الصخرة قدامهم فتعطى مياهها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57241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feras jaillir pour eux de l'eau de ce rocher et tu feras boire la communauté et son bétail.» Moïse prit le rameau de devant le Seigneur, comme il le lui avait commandé. Moïse et Aaron convoquèrent l'assemblée devant le rocher, puis il leur dit: «Écoutez donc, rebelles. Ferons-nous jaillir pour vous de l'eau de ce rocher?» Moïse leva la main et, avec le rameau, frappa le rocher par deux fois: l'eau jaillit en abondance,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خرجا لهم ماء من الصخرة، وتسقيا الجماعة ومواشيهم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فأخذ موسى العصا من أمام الرب كما أمره الرب وجمع موسى وهرون الجماعة أمام الصخرة وقال لهم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أيها المتمردون، أنخرج لكم من هذه الصخرة 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ورفع موسى يده وضرب الصخرة بالعصا مرتين، فخرج ماء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غزير</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6816080" y="53414"/>
            <a:ext cx="5184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58110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la communauté et son bétail purent boire. Le Seigneur dit alors à Moïse et à Aaron: «Puisque vous ne m'avez pas cru capable de me sanctifier aux yeux des Israélites, vous ne ferez pas entrer cette assemblée dans le pays que je lui donne.» Ce sont là les eaux de </a:t>
            </a:r>
            <a:r>
              <a:rPr lang="fr-FR" sz="2800" b="1" dirty="0" err="1"/>
              <a:t>Meriba</a:t>
            </a:r>
            <a:r>
              <a:rPr lang="fr-FR" sz="2800" b="1" dirty="0"/>
              <a:t>, où les Israélites s'en prirent au Seigneur, et où il manifesta par elles Sa sainteté.</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فشرب منه الجماعة ومواشيهم، فقال الرب لموسى وهرون : لأجل أنكما لم تؤمنا لتقدسانى أمام أعين بنى إسرائيل، لذلك لا تدخلان هذه الجماعة إلى الأرض التى أعطيتهم إياها، هذا هو ماء الخصومة، حيث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إختصم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بنو إسرائيل أمام الرب فتقدس فيهم.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55717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endParaRPr lang="ar-EG" sz="2800" b="1" i="1" dirty="0">
              <a:solidFill>
                <a:srgbClr val="C00000"/>
              </a:solidFill>
            </a:endParaRPr>
          </a:p>
          <a:p>
            <a:pPr marL="0" indent="0" algn="ctr">
              <a:buNone/>
            </a:pPr>
            <a:r>
              <a:rPr lang="fr-FR" sz="2800" b="1" i="1" dirty="0">
                <a:solidFill>
                  <a:srgbClr val="C00000"/>
                </a:solidFill>
              </a:rPr>
              <a:t>Proverbes 1 : 10 – 33</a:t>
            </a:r>
          </a:p>
          <a:p>
            <a:pPr marL="0" indent="0" algn="just">
              <a:buNone/>
            </a:pPr>
            <a:r>
              <a:rPr lang="fr-FR" sz="2800" b="1" dirty="0"/>
              <a:t>Mon fils, si des pécheurs veulent te séduire, n'y va pas ! S'ils disent: «Viens avec nous, embusquons-nous pour répandre le sang,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سليمان ١ : ١٠ – ٣٣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يا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إبنى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لا يضلك الرجال المنافقون،</a:t>
            </a:r>
            <a:r>
              <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ولا تجبهم إذا دعوك قائلين: هلم شاركنا فى الدم لنختف فى الأرض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1602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lang="fr-FR" sz="2800" b="1" dirty="0" err="1">
                <a:solidFill>
                  <a:srgbClr val="C00000"/>
                </a:solidFill>
                <a:latin typeface="CS Avva Shenouda" pitchFamily="34" charset="0"/>
                <a:cs typeface="Times New Roman" pitchFamily="18" charset="0"/>
              </a:rPr>
              <a:t>Niparoimi`a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a:ln>
                  <a:noFill/>
                </a:ln>
                <a:solidFill>
                  <a:prstClr val="black"/>
                </a:solidFill>
                <a:effectLst/>
                <a:uLnTx/>
                <a:uFillTx/>
                <a:latin typeface="Athanasius"/>
                <a:ea typeface="+mn-ea"/>
                <a:cs typeface="+mn-cs"/>
              </a:rPr>
              <a:t>Pa]</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èmpen`èqroucormek</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anrwmi</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èn`èacebhc</a:t>
            </a:r>
            <a:r>
              <a:rPr kumimoji="0" lang="fr-FR" sz="3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oude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èmperraou`èw</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34207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sans raison, prenons l'affût contre l'innocent; comme le shéol, avalons-les tout vifs, tout entiers, tels ceux qui descendent dans la fosse! Nous trouverons mainte chose précieuse, nous emplirons de butin nos maisons; avec nous tu tireras ta part au sort, nous ferons tous bourse commune!» Mon fils, ne les suis pas dans leur voie, éloigne tes pas de leur sentier,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للرجل البار ظلماً، فلنبتلعه حيا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كالجحيم ونبيد ذكره من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فنظفر بقني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الثمينة، ونملأ بيوتنا غنيمة ونصيبه يقع لنا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فلنقتنيه لنا جميعاً كيس واحد، ليكن لنا. لا تمش فى الطريق معهم، وامن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رجلك عن طريقهم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6816080" y="53414"/>
            <a:ext cx="5184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946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52936"/>
            <a:ext cx="5616623" cy="3528392"/>
          </a:xfrm>
        </p:spPr>
        <p:txBody>
          <a:bodyPr>
            <a:normAutofit/>
          </a:bodyPr>
          <a:lstStyle/>
          <a:p>
            <a:pPr marL="0" indent="0" algn="ctr">
              <a:buNone/>
            </a:pPr>
            <a:r>
              <a:rPr lang="fr-FR" sz="2800" b="1" i="1" dirty="0">
                <a:solidFill>
                  <a:srgbClr val="C00000"/>
                </a:solidFill>
              </a:rPr>
              <a:t>Ecclésiastique : </a:t>
            </a:r>
          </a:p>
          <a:p>
            <a:pPr marL="0" indent="0" algn="ctr">
              <a:buNone/>
            </a:pPr>
            <a:r>
              <a:rPr lang="fr-FR" sz="2800" b="1" i="1" dirty="0">
                <a:solidFill>
                  <a:srgbClr val="C00000"/>
                </a:solidFill>
              </a:rPr>
              <a:t>quelques extraits de 1 : 14 à 3 : 30</a:t>
            </a:r>
          </a:p>
          <a:p>
            <a:pPr marL="0" indent="0" algn="just">
              <a:buNone/>
            </a:pPr>
            <a:r>
              <a:rPr lang="fr-FR" sz="2800" b="1" dirty="0"/>
              <a:t>Le principe de la sagesse, c'est de craindre le Seigneur; en même temps que les fidèles, elle est créée dès le sein maternel.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862560"/>
            <a:ext cx="5457799" cy="3622713"/>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مقتطفات من يشوع بن سيراخ ١: ١</a:t>
            </a:r>
            <a:r>
              <a:rPr kumimoji="0" lang="ar-EG" altLang="fr-FR" sz="3600" b="1" i="1" u="none" strike="noStrike" kern="1200" cap="none" spc="0" normalizeH="0" baseline="0" noProof="0" dirty="0">
                <a:ln>
                  <a:noFill/>
                </a:ln>
                <a:solidFill>
                  <a:srgbClr val="C00000"/>
                </a:solidFill>
                <a:effectLst/>
                <a:uLnTx/>
                <a:uFillTx/>
                <a:latin typeface="Arial"/>
                <a:ea typeface="+mn-ea"/>
                <a:cs typeface="Arial" panose="020B0604020202020204" pitchFamily="34" charset="0"/>
              </a:rPr>
              <a:t>٦</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 ٢٣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رأس الحكمة مخافة الرب</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إنها خلقت في الرحم مع المؤمنين</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Tarxh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èn;covi`èa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er\o;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aucwnt</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èmpictoc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tote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C1927C09-EE7E-4FBA-8815-69027E53AD1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29017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car c'est en vain qu'on étend le filet sous les yeux de tout volatile. C'est pour répandre leur propre sang qu'ils s'embusquent, contre eux-mêmes, ils sont à l'affût! Tels sont les sentiers de tout homme avide de rapine: elle ôte la vie à ceux qu'elle habite. La Sagesse crie par les rues, sur les places elle élève la voix; à l'angle des carrefours, elle appelle, près des portes, dans la ville, elle prononce son discours: «Jusques à quand, ô niais, aimerez-vous la niaiserie?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لأنهم نصبوا شباكهم للطيور بمكر وشاركوا القتلة فيدخرون لأنفسهم الشرور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وسقوط الآثمة ردئ، هذه طرق كل من تناهى الإثم، بالنفاق تنزع نفوسهم. الحكمة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مدح فى الطرقات وفى الشوارع ظاهر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وعلى زوايا الأسوار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بشر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ها، على أبواب الأقوياء وأبواب المدن قد قالت بقلب قوى فى كل حين، ان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عديمى الشر يتمسكون بالبر فلن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يخزوا،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292835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les railleurs se plairont-ils à la raillerie? Et les sots haïront-ils le savoir? Convertissez-vous à mon exhortation, pour vous je vais épancher mon cœur et vous faire connaître mes paroles. Puisque j'ai appelé et que vous avez refusé, puisque j'ai étendu la main sans que nul y prenne garde, puisque vous avez négligé tous mes conseils et que vous n'avez pas voulu de mon exhortation, à mon tour, je me rirai de votre détresse, je me moquerai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الجهال المشتهون العار الذين نافقوا وأبغضوا الفهم وصاروا عرضة للتوبيخ،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هوذا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أضع أمامكم كلاما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روحى وأعلمكم كلامى، قد دعوت فلم تسمعوا وبسطت يدى فلم تلتفتوا، بل جعلتم مشورتى كأنها ليست ثابتة وتوبيخى لم تصغوا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 من أجل هذا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أيضا أضحك على هلاك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32410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viendra sur vous l'épouvante, quand l'épouvante viendra sur vous comme l'orage, quand votre détresse arrivera comme un tourbillon, quand l'épreuve et l'angoisse fondront sur vous. Alors ils m'appelleront, mais je ne répondrai pas; ils me chercheront et ne me trouveront pas. Ils ont détesté le savoir, ils n'ont pas choisi la crainte du Seigneur, ils n'ont pas voulu de mon conseil, ils ont méprisé toutes mes exhortations: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وأفرح إذا لحقكم الفناء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وفاج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الذعر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ويأتى الخراب كالعاصفة، إذا جاء عليكم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ستئصال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طلبى فلا يجد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بما أنهم أبغضوا الحكمة ولم يختاروا مخافة الرب ولم يريدوا أن يتأملوا مشورتى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مستهزئين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بكلامى،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392144" y="53414"/>
            <a:ext cx="46085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81706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ils mangeront donc du fruit de leurs errements, ils se rassasieront de leurs propres conseils! Car l'égarement des niais les tue, l'insouciance des sots les mène à leur perte; mais qui m'écoute demeure en sécurité, il sera tranquille, sans craindre le malheur.»</a:t>
            </a:r>
          </a:p>
          <a:p>
            <a:pPr marL="0" indent="0" algn="just">
              <a:lnSpc>
                <a:spcPct val="90000"/>
              </a:lnSpc>
              <a:buNone/>
            </a:pPr>
            <a:endParaRPr lang="fr-FR" sz="2800" b="1" dirty="0"/>
          </a:p>
          <a:p>
            <a:pPr marL="0" indent="0" algn="just">
              <a:lnSpc>
                <a:spcPct val="90000"/>
              </a:lnSpc>
              <a:buNone/>
            </a:pPr>
            <a:r>
              <a:rPr lang="fr-FR" sz="2800" b="1" dirty="0"/>
              <a:t> </a:t>
            </a: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فلذلك يأكلون من ثمر طر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قهم ومن نفاقهم يشبعون حيث أنهم ظلموا الصبيان وقتلوهم، أفتقد المنافقين بالهلاك والذى يطيعنى يسكن على الرجاء ويستريح بلا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خوف من كل شر.</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4807094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83828"/>
            <a:ext cx="5616623" cy="3397500"/>
          </a:xfrm>
        </p:spPr>
        <p:txBody>
          <a:bodyPr>
            <a:normAutofit/>
          </a:bodyPr>
          <a:lstStyle/>
          <a:p>
            <a:pPr marL="0" indent="0" algn="ctr">
              <a:buNone/>
            </a:pPr>
            <a:r>
              <a:rPr lang="fr-FR" sz="2800" b="1" i="1" dirty="0">
                <a:solidFill>
                  <a:srgbClr val="C00000"/>
                </a:solidFill>
              </a:rPr>
              <a:t>Isaïe 59 : 1-17</a:t>
            </a:r>
          </a:p>
          <a:p>
            <a:pPr marL="0" indent="0" algn="just">
              <a:buNone/>
            </a:pPr>
            <a:r>
              <a:rPr lang="fr-FR" sz="2800" b="1" dirty="0"/>
              <a:t>Non, la main du Seigneur n'est pas trop courte pour sauver, ni son oreille trop dure pour entendre. Mais ce sont vos fautes qui ont creusé un abîme entre vous et votre Dieu.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2"/>
            <a:ext cx="5457799" cy="348832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٥٩ : ١- ١٧</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هل يد الرب لا تقوى أن ت</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خلص؟</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أم أذنه ثقلت عن السمع؟</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ولكن خطاياكم قامت بينكم وبين الله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1602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err="1">
                <a:ln>
                  <a:noFill/>
                </a:ln>
                <a:solidFill>
                  <a:prstClr val="black"/>
                </a:solidFill>
                <a:effectLst/>
                <a:uLnTx/>
                <a:uFillTx/>
                <a:latin typeface="Athanasius"/>
                <a:ea typeface="+mn-ea"/>
                <a:cs typeface="+mn-cs"/>
              </a:rPr>
              <a:t>Mh`ètjij</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3800" b="1" i="0" u="none" strike="noStrike" kern="1200" cap="none" spc="0" normalizeH="0" baseline="0" noProof="0" dirty="0">
                <a:ln>
                  <a:noFill/>
                </a:ln>
                <a:solidFill>
                  <a:prstClr val="black"/>
                </a:solidFill>
                <a:effectLst/>
                <a:uLnTx/>
                <a:uFillTx/>
                <a:latin typeface="Athanasius"/>
                <a:ea typeface="+mn-ea"/>
                <a:cs typeface="+mn-cs"/>
              </a:rPr>
              <a:t>_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jemjom</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èetan'o</a:t>
            </a:r>
            <a:r>
              <a:rPr kumimoji="0" lang="fr-FR" sz="3800" b="1" i="0" u="none" strike="noStrike" kern="1200" cap="none" spc="0" normalizeH="0" baseline="0" noProof="0" dirty="0">
                <a:ln>
                  <a:noFill/>
                </a:ln>
                <a:solidFill>
                  <a:prstClr val="black"/>
                </a:solidFill>
                <a:effectLst/>
                <a:uLnTx/>
                <a:uFillTx/>
                <a:latin typeface="Athanasius"/>
                <a:ea typeface="+mn-ea"/>
                <a:cs typeface="+mn-cs"/>
              </a:rPr>
              <a:t> h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èntapefmaje</a:t>
            </a:r>
            <a:r>
              <a:rPr kumimoji="0" lang="fr-FR" sz="3800" b="1" i="0" u="none" strike="noStrike" kern="1200" cap="none" spc="0" normalizeH="0" baseline="0" noProof="0" dirty="0">
                <a:ln>
                  <a:noFill/>
                </a:ln>
                <a:solidFill>
                  <a:prstClr val="black"/>
                </a:solidFill>
                <a:effectLst/>
                <a:uLnTx/>
                <a:uFillTx/>
                <a:latin typeface="Athanasius"/>
                <a:ea typeface="+mn-ea"/>
                <a:cs typeface="+mn-cs"/>
              </a:rPr>
              <a:t>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3800" b="1" i="0" u="none" strike="noStrike" kern="1200" cap="none" spc="0" normalizeH="0" baseline="0" noProof="0" dirty="0">
                <a:ln>
                  <a:noFill/>
                </a:ln>
                <a:solidFill>
                  <a:prstClr val="black"/>
                </a:solidFill>
                <a:effectLst/>
                <a:uLnTx/>
                <a:uFillTx/>
                <a:latin typeface="Athanasius"/>
                <a:ea typeface="+mn-ea"/>
                <a:cs typeface="+mn-cs"/>
              </a:rPr>
              <a:t>\r] `</a:t>
            </a:r>
            <a:r>
              <a:rPr kumimoji="0" lang="fr-FR" sz="3800" b="1" i="0" u="none" strike="noStrike" kern="1200" cap="none" spc="0" normalizeH="0" baseline="0" noProof="0" dirty="0" err="1">
                <a:ln>
                  <a:noFill/>
                </a:ln>
                <a:solidFill>
                  <a:prstClr val="black"/>
                </a:solidFill>
                <a:effectLst/>
                <a:uLnTx/>
                <a:uFillTx/>
                <a:latin typeface="Athanasius"/>
                <a:ea typeface="+mn-ea"/>
                <a:cs typeface="+mn-cs"/>
              </a:rPr>
              <a:t>èecwtem</a:t>
            </a:r>
            <a:r>
              <a:rPr kumimoji="0" lang="fr-FR" sz="3800" b="1" i="0" u="none" strike="noStrike" kern="1200" cap="none" spc="0" normalizeH="0" baseline="0" noProof="0" dirty="0">
                <a:ln>
                  <a:noFill/>
                </a:ln>
                <a:solidFill>
                  <a:prstClr val="black"/>
                </a:solidFill>
                <a:effectLst/>
                <a:uLnTx/>
                <a:uFillTx/>
                <a:latin typeface="Athanasius"/>
                <a:ea typeface="+mn-ea"/>
                <a:cs typeface="+mn-cs"/>
              </a:rPr>
              <a:t>.</a:t>
            </a:r>
            <a:br>
              <a:rPr kumimoji="0" lang="fr-FR" sz="2800" b="1" i="0" u="none" strike="noStrike" kern="1200" cap="none" spc="0" normalizeH="0" baseline="0" noProof="0" dirty="0">
                <a:ln>
                  <a:noFill/>
                </a:ln>
                <a:solidFill>
                  <a:prstClr val="black"/>
                </a:solidFill>
                <a:effectLst/>
                <a:uLnTx/>
                <a:uFillTx/>
                <a:latin typeface="Athanasius"/>
                <a:ea typeface="+mn-ea"/>
                <a:cs typeface="+mn-cs"/>
              </a:rPr>
            </a:b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9987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Vos péchés ont fait qu'il vous cache sa face et refuse de vous entendre. Car vos mains sont souillées par le sang et vos doigts par le crime, vos lèvres ont proféré le mensonge, votre langue médite le mal. Nul n'accuse à juste titre, nul ne plaide de bonne foi. On se confie au néant, on profère la fausseté, on conçoit la peine, on enfante le mal. Ils ont fait éclore des œufs de vipère, ils tissent des toiles d'araignée.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ولسبب خطاياكم صرف وجهه عنكم حتى لا يرحمكم، لأن أيديكم تلطخت بالدم وأصابعكم بالخطايا، وشفاهكم نطقت بالإثم، ولسانكم يتلو ظلماً وليس من يقول الحق ولا يوجد قاض عادل. يؤمنون بالأباطيل وينطقون الكذب، يحبلون بالتعب ويلدون بالأباطيل، فقسوا بيض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الأفاعى، ونسجوا خيوط العنكبوت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80212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mange de leurs œufs en meurt; écrasés, il en sort un serpent. Leurs toiles ne feront pas un vêtement, ils ne pourront se vêtir de leurs œuvres; leurs œuvres sont des œuvres mauvaises, les actes de violence sont dans leurs mains. Leurs pieds courent au mal; ils ont hâte de verser le sang innocent. Leurs pensées sont des pensées mauvaises, ravage et destruction sont sur leur chemin. Ils n'ont pas connu la voie de la paix,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والمزمع أن يأكل من بيضهم لما كسره وجد فيه وحشاً وأفعى، ونسيجهم لا يكون لهم ثوباً ولا يستترون من أعمالهم لأن أعمالهم أعمال إثم، وأرجلهم تجرى إلى الشر وتسرع إلى سفك الدم، وأفكارهم أفكار ج</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الكسل والشقاوة فى سبلهم وطريق السلام لم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يعرفوه،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6071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droit ne suit pas leurs traces, ils se font des sentiers tortueux, quiconque les suit ignore la paix. Aussi le droit reste loin de nous, la justice ne nous atteint pas. Nous attendions la lumière, et voici les ténèbres, la clarté, et nous marchons dans l'obscurité. Nous tâtonnons comme des aveugles cherchant un mur, comme privés d'yeux nous tâtonnons. Nous trébuchons en plein midi comme au crépuscule,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وخوف الله ليس فى طريقهم لأن طرقهم التى يمشون فيها معوجة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يعرفون السلام، لهذا بعد عنهم الحكم، ولا يدركهم العدل، وإذ هم يترقبون النور صار لهم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الظلام.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ضوء فمشوا فى عتمة، يتلمسون الحائط مثل أعمى ويشعرون كمن ليس له أعين، ويسقطون فى الظهيرة كأنهم فى نصف الليل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08168" y="53414"/>
            <a:ext cx="4392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8572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parmi les bien-portants nous sommes comme des morts. Nous grognons tous comme des ours, comme des colombes nous ne faisons que gémir; nous attendons le jugement, et rien! le salut, et il demeure loin de nous. Car nombreux sont nos crimes contre toi, nos péchés témoignent contre nous. Oui, nos crimes nous sont présents et nous reconnaissons nos fautes: nous révolter, renier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كمثل مائتين يتنهدون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الدب ومثل الحمامة يسيرون معاً. ننتظر حكماً فلا يكون والخلاص بعد عنا بعيداً لأن إثمنا كثر أمامك وخطايانا قاومتنا، لأن آثامنا فينا وعرفنا ظلمنا، نافقنا وكذبنا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48731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cesser de suivre notre Dieu; proférer violence et révolte, concevoir et méditer le mensonge. On repousse le jugement, on tient éloignée la justice, car la vérité a trébuché sur la place publique, et la droiture ne trouve point d'accès. La vérité a disparu; ceux qui s'abstiennent du mal sont dépouillés. Le Seigneur l'a vu, il a jugé mauvais qu'il n'y ait plus de jugement. Il a vu qu'il n'y avait personne, il s'est étonné que nul n'intervînt,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وبعدنا عن الله، تكلمنا ظلماً وخالفنا وحبلنا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وتلونا من 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 أقوالاً ظالمة ورددنا الحكم إلى خلف، وبعد العدل لأن الحق بار فى أيامهم ولم يستطيعوا أن يعبروا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ستقامة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والحق رفع وتحول قلبهم عن الحق، ونظر الرب ولم يرضه، لأنه لم يكن حكم ونظر ولم يكن رجل وتأمل ولم يكن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ناصر،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74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fait pleuvoir la science, la connaissance et l'intelligence. Elle  exalte la gloire de ceux qui la possèdent. La passion du méchant ne saurait le justifier, car le poids de sa passion est sa ruine. L'homme patient tient bon jusqu'à son heure, mais à la fin, sa joie éclate. Jusqu'à son heure, il dissimule ses paroles, et tout le monde proclame son intelligence. Dans les trésors de la sagesse sont les maximes de la science,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إنها تفيض الفهم والمعرفة والفطنة وتعلي مجد الذين يملكونها. الغضوب لا يمكن أن يبرر لأن ميل غضبه يسقطه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طويل الأناة يصبر إلي حين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ويخفي كلامه إلي حين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وشفاه كثيرة تحدث بفهمه في ذخائر الحكمة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أمثال المعرفة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61FF514-4A18-4572-AD69-C91D4FFD10F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01838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alors son bras devint son secours, et sa justice, son appui. Il a revêtu comme cuirasse la justice, sur sa tête le casque du salut.</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فدفعهم بذراعه وشدهم برحمته، ولبس العدل مثل درع ووضع على رأسه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خوذ</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 الخلاص.</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56642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83828"/>
            <a:ext cx="5616623" cy="3397500"/>
          </a:xfrm>
        </p:spPr>
        <p:txBody>
          <a:bodyPr>
            <a:normAutofit/>
          </a:bodyPr>
          <a:lstStyle/>
          <a:p>
            <a:pPr marL="0" indent="0" algn="ctr">
              <a:buNone/>
            </a:pPr>
            <a:r>
              <a:rPr lang="fr-FR" sz="2800" b="1" i="1" dirty="0">
                <a:solidFill>
                  <a:srgbClr val="C00000"/>
                </a:solidFill>
              </a:rPr>
              <a:t>Zacharie 11 : 11-14</a:t>
            </a:r>
          </a:p>
          <a:p>
            <a:pPr marL="0" indent="0" algn="just">
              <a:buNone/>
            </a:pPr>
            <a:r>
              <a:rPr lang="fr-FR" sz="2800" b="1" dirty="0"/>
              <a:t>Les marchands de brebis qui m'observaient surent que c'était là une parole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2"/>
            <a:ext cx="5457799" cy="3488322"/>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زكريا ١١ : ١١-١٤</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ويعلم الكنعانيون</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الأغنام التى يحرسونها</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أنها كلمة الرب</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9442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Za,ariac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200" b="1" i="0" u="none" strike="noStrike" kern="1200" cap="none" spc="0" normalizeH="0" baseline="0" noProof="0" dirty="0" err="1">
                <a:ln>
                  <a:noFill/>
                </a:ln>
                <a:solidFill>
                  <a:prstClr val="black"/>
                </a:solidFill>
                <a:effectLst/>
                <a:uLnTx/>
                <a:uFillTx/>
                <a:latin typeface="Athanasius"/>
                <a:ea typeface="+mn-ea"/>
                <a:cs typeface="+mn-cs"/>
              </a:rPr>
              <a:t>Eu`èemi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niXananeoc</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ni`èecwou</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èetou`èare</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èerwou</a:t>
            </a:r>
            <a:r>
              <a:rPr kumimoji="0" lang="fr-FR" sz="4200" b="1" i="0" u="none" strike="noStrike" kern="1200" cap="none" spc="0" normalizeH="0" baseline="0" noProof="0" dirty="0">
                <a:ln>
                  <a:noFill/>
                </a:ln>
                <a:solidFill>
                  <a:prstClr val="black"/>
                </a:solidFill>
                <a:effectLst/>
                <a:uLnTx/>
                <a:uFillTx/>
                <a:latin typeface="Athanasius"/>
                <a:ea typeface="+mn-ea"/>
                <a:cs typeface="+mn-cs"/>
              </a:rPr>
              <a:t> je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oucaji</a:t>
            </a:r>
            <a:r>
              <a:rPr kumimoji="0" lang="fr-FR" sz="4200" b="1" i="0" u="none" strike="noStrike" kern="1200" cap="none" spc="0" normalizeH="0" baseline="0" noProof="0" dirty="0">
                <a:ln>
                  <a:noFill/>
                </a:ln>
                <a:solidFill>
                  <a:prstClr val="black"/>
                </a:solidFill>
                <a:effectLst/>
                <a:uLnTx/>
                <a:uFillTx/>
                <a:latin typeface="Athanasius"/>
                <a:ea typeface="+mn-ea"/>
                <a:cs typeface="+mn-cs"/>
              </a:rPr>
              <a:t> `</a:t>
            </a:r>
            <a:r>
              <a:rPr kumimoji="0" lang="fr-FR" sz="42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4200" b="1" i="0" u="none" strike="noStrike" kern="1200" cap="none" spc="0" normalizeH="0" baseline="0" noProof="0" dirty="0">
                <a:ln>
                  <a:noFill/>
                </a:ln>
                <a:solidFill>
                  <a:prstClr val="black"/>
                </a:solidFill>
                <a:effectLst/>
                <a:uLnTx/>
                <a:uFillTx/>
                <a:latin typeface="Athanasius"/>
                <a:ea typeface="+mn-ea"/>
                <a:cs typeface="+mn-cs"/>
              </a:rPr>
              <a:t> P_.</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464152" y="53414"/>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953893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Je leur dis alors: Si cela vous semble bon, donnez-moi mon salaire, sinon n'en faites rien. Ils pesèrent mon salaire: trente sicles d'argent. Le Seigneur me dit: Jette le au potier, ce prix splendide auquel ils m'ont estimé! Je pris donc les trente sicles d'argent et les jetai à la Maison du Seigneur, pour le potier. Puis je mis en morceaux mon deuxième bâton Liens, pour rompre la fraternité entre Juda et Israël.</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وأنا أقول لهم: إذا حسن لديكم فأعطونى أجرتى التى قررتموها وإلا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متنعوا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فقرروا أجرتى ثلاثين من الفضة، فقال لى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ألقها فى المسبك وأنا أفحصها، هل هى مختارة مثل ما جربت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فأخذت الثلاثين من الفضة وطرحتها فى المسبك فى بيت الرب، ثم طرحت عصاى الثانية التى هى حبل القياس لأنقض عهدى الذى بين يهوذا وبنى إسرائيل.</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960855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O</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ukaty,ycic</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peniwt</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abba</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Senou</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pi`ar,yman`drityc</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ere</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pef`cmou</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swpi</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neman</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amyn</a:t>
            </a:r>
            <a:endParaRPr kumimoji="0" lang="fr-FR"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عظة لأبينا</a:t>
            </a:r>
            <a:r>
              <a:rPr kumimoji="0" lang="fr-FR"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القديس </a:t>
            </a:r>
            <a:r>
              <a:rPr kumimoji="0" lang="ar-EG"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أ</a:t>
            </a:r>
            <a:r>
              <a:rPr kumimoji="0" lang="ar-AE"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نبا شنودة رئيس المتوحدين</a:t>
            </a:r>
            <a:r>
              <a:rPr kumimoji="0" lang="fr-FR"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 </a:t>
            </a: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بركته المقدسة تكون معنا آمين</a:t>
            </a:r>
            <a:endParaRPr kumimoji="0" lang="fr-FR" altLang="fr-FR" sz="4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AL-Hor" pitchFamily="2" charset="0"/>
            </a:endParaRPr>
          </a:p>
        </p:txBody>
      </p:sp>
    </p:spTree>
    <p:extLst>
      <p:ext uri="{BB962C8B-B14F-4D97-AF65-F5344CB8AC3E}">
        <p14:creationId xmlns:p14="http://schemas.microsoft.com/office/powerpoint/2010/main" val="22762737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saint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que sa sainte bénédiction repose sur nous tous. Amen</a:t>
            </a:r>
          </a:p>
          <a:p>
            <a:pPr marL="0" indent="0" algn="just">
              <a:buNone/>
            </a:pPr>
            <a:r>
              <a:rPr lang="fr-FR" sz="2800" b="1" dirty="0"/>
              <a:t>Je vous dis deux choses. Ceux pour qui il y a une joie dans le ciel à cause de leur repentir sur terre, ne verront ni tristesse ni douleur dans ce lieu. Quant à ceux pour qui il n’y a pas eu de joie dans le ciel car ils ne se sont pas repentis sur terre, ceux-là ne verront ni joie ni repos là où ils seront.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شنودة رئيس المتوحدين، بركته المقدسة تكون معنا. آمين</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أمران أقولهما لكم: إن جميع اللذين يفرح بهم فى السماء من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 توبتهم وهى على الأرض لن يروا حزناً ولا وجعاً فى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 المكان، وأولئك اللذين لم يفرح بهم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السماء لأجل عدم توبتهم وهم على الأرض لن يروا فرحاً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راحة فى ذلك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المكان،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09749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Jusqu'à quand seras-tu paresseux? Je t'implore, pleure sur ton sort tant que tes larmes sont encore reçues, à plus forte raison si tu as fait des actions qui méritent les pleurs. Pleure sur ton sort à toi tant que tous les saints pleurent avec toi pour le salut de ton âme. Heureux celui qui aura pleuré chaudement ici-bas, il sera sauvé des pleurs et des grincements de dents éternels et obtiendra la joie céleste.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فإلى متى أنت تتكاسل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أيضاً؟!..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أيها الإنسان، أطلب إليك: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نفسك ما دامت تقبل منك الدموع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وبالأحرى إذا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عملت أعمالاً يحق عليها البكاء،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بك على نفسك وحدك ما دام جميع القديس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يبكون معك لأجل خلاص نفسك. طوبى لمن امتلأ بكاء على نفسه وحده ههنا، فإنه سينجو من البكاء، وصرير الأسنان الدائم ويفرح فرحاً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سمائياً.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302348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Eveillons-nous mes biens aimés, avant que la porte de la salle des noces ne se ferme et qu'il n'y ait plus de possibilité de repentir. Nous entendrions, de derrière la porte, ces paroles : Je ne vous connais pas. Nous pourrions entendre cela et pire encore si nous demeurions dans nos péchés.</a:t>
            </a:r>
          </a:p>
          <a:p>
            <a:pPr marL="0" indent="0" algn="just">
              <a:lnSpc>
                <a:spcPct val="90000"/>
              </a:lnSpc>
              <a:buNone/>
            </a:pPr>
            <a:r>
              <a:rPr lang="fr-FR" sz="2800" b="1" i="1" dirty="0">
                <a:solidFill>
                  <a:srgbClr val="C00000"/>
                </a:solidFill>
              </a:rPr>
              <a:t>Clôturons le sermon de notre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فلنتيقظ يا أحبائى قبلما يقفل دوننا الخدر وباب التوبة، ونضرع أمام الباب فنسمع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لست أعرفكم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هذه وأر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منها نسمعها إذا تمادينا فى خطايانا.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فلنختم موعظة أبينا القديس أنبا شنودة الذي أنار عقولنا وعيون قلوبنا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بإ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سم الآب و</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بن والروح القدس ا</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له الواحد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24357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M</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arener</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`c`</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vragizin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katy,ycic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peniwt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abba</a:t>
            </a:r>
            <a:r>
              <a:rPr kumimoji="0" lang="fr-FR" sz="32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Senou</a:t>
            </a:r>
            <a:r>
              <a:rPr kumimoji="0" lang="fr-FR" sz="32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pi`ar,yman`drityc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vyetaferouwini</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mpennouc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nibal</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nenhyt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a:ln>
                  <a:noFill/>
                </a:ln>
                <a:solidFill>
                  <a:prstClr val="black"/>
                </a:solidFill>
                <a:effectLst/>
                <a:uLnTx/>
                <a:uFillTx/>
                <a:latin typeface="CS Avva Shenouda" pitchFamily="34" charset="0"/>
                <a:ea typeface="+mn-ea"/>
                <a:cs typeface="Times New Roman" pitchFamily="18" charset="0"/>
              </a:rPr>
              <a: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vran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m~Viwt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Psyri</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Pi`pneuma</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ounou</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a:ln>
                  <a:noFill/>
                </a:ln>
                <a:solidFill>
                  <a:prstClr val="black"/>
                </a:solidFill>
                <a:effectLst/>
                <a:uLnTx/>
                <a:uFillTx/>
                <a:latin typeface="CS Avva Shenouda" pitchFamily="34" charset="0"/>
                <a:ea typeface="+mn-ea"/>
                <a:cs typeface="Times New Roman" pitchFamily="18" charset="0"/>
              </a:rPr>
              <a: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amyn</a:t>
            </a:r>
            <a:endParaRPr kumimoji="0" lang="fr-FR"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فل</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نختم عظة أبينا القديس</a:t>
            </a:r>
            <a:r>
              <a:rPr kumimoji="0" lang="ar-AE" sz="36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 أنبا شنودة رئيس المتوحدين</a:t>
            </a:r>
            <a:r>
              <a:rPr kumimoji="0" lang="fr-FR"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الذى أنار عقولنا وعيون قلوبنا </a:t>
            </a:r>
            <a:r>
              <a:rPr kumimoji="0" lang="ar-AE" sz="36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panose="020B0604020202020204" pitchFamily="34" charset="0"/>
              </a:rPr>
              <a:t>بإسم</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الآب </a:t>
            </a:r>
            <a:r>
              <a:rPr kumimoji="0" lang="ar-EG"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و</a:t>
            </a:r>
            <a:r>
              <a:rPr kumimoji="0" lang="ar-AE" sz="36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panose="020B0604020202020204" pitchFamily="34" charset="0"/>
              </a:rPr>
              <a:t>الإبن</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والروح القدس إله واحد. آمين.</a:t>
            </a:r>
            <a:endParaRPr kumimoji="0" lang="fr-FR" altLang="fr-FR"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AL-Hor" pitchFamily="2" charset="0"/>
            </a:endParaRPr>
          </a:p>
        </p:txBody>
      </p:sp>
    </p:spTree>
    <p:extLst>
      <p:ext uri="{BB962C8B-B14F-4D97-AF65-F5344CB8AC3E}">
        <p14:creationId xmlns:p14="http://schemas.microsoft.com/office/powerpoint/2010/main" val="10471177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le pécheur a la piété en horreur. Convoites-tu la sagesse? Garde les commandements, le Seigneur te la prodiguera.  Ne sois pas indocile à la crainte du Seigneur, ne la pratique pas avec un cœur double.  Veille sur tes lèvres. Ne t'élève pas, de peur de tomber et de te couvrir de honte, car le Seigneur révélerait tes secrets. Mon fils, si tu prétends servir le Seigneur, prépare-toi à l'épreuve. Car l'or est éprouvé dans le feu,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عند الخاطئ فعبادة الله رجس. إذا رغبت في الحكمة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إحفظ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الوصايا والرب يهبها 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تعصي مخافة الرب ولا تتقدم إليه بقلبين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كن محترسًا لشفتيك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ترتفع لئلا تسقط فتجلب علي نفسك هوانًا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ويكشف الرب خفاياك.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إذا أقبلت إلي خدمة الرب فهيئ نفسك للتجارب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الذهب يمحص في النار</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464152" y="53414"/>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A4F36424-1794-4730-BE21-235298D67004}"/>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71318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316310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58867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Najaji</a:t>
            </a:r>
            <a:r>
              <a:rPr lang="en-US" sz="4400" b="1" dirty="0">
                <a:latin typeface="Athanasius" pitchFamily="2" charset="0"/>
              </a:rPr>
              <a:t> </a:t>
            </a:r>
            <a:r>
              <a:rPr lang="en-US" sz="4400" b="1" dirty="0" err="1">
                <a:latin typeface="Athanasius" pitchFamily="2" charset="0"/>
              </a:rPr>
              <a:t>aujw</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aucosni</a:t>
            </a:r>
            <a:r>
              <a:rPr lang="en-US" sz="4400" b="1" dirty="0">
                <a:latin typeface="Athanasius" pitchFamily="2" charset="0"/>
              </a:rPr>
              <a:t> '</a:t>
            </a:r>
            <a:r>
              <a:rPr lang="en-US" sz="4400" b="1" dirty="0" err="1">
                <a:latin typeface="Athanasius" pitchFamily="2" charset="0"/>
              </a:rPr>
              <a:t>aroi</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wou</a:t>
            </a:r>
            <a:r>
              <a:rPr lang="en-US" sz="4400" b="1" dirty="0">
                <a:latin typeface="Athanasius" pitchFamily="2" charset="0"/>
              </a:rPr>
              <a:t> &gt; </a:t>
            </a:r>
            <a:r>
              <a:rPr lang="en-US" sz="4400" b="1" dirty="0" err="1">
                <a:latin typeface="Athanasius" pitchFamily="2" charset="0"/>
              </a:rPr>
              <a:t>nafnhou</a:t>
            </a:r>
            <a:r>
              <a:rPr lang="en-US" sz="4400" b="1" dirty="0">
                <a:latin typeface="Athanasius" pitchFamily="2" charset="0"/>
              </a:rPr>
              <a:t> `</a:t>
            </a:r>
            <a:r>
              <a:rPr lang="en-US" sz="4400" b="1" dirty="0" err="1">
                <a:latin typeface="Athanasius" pitchFamily="2" charset="0"/>
              </a:rPr>
              <a:t>èe'oun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èenau</a:t>
            </a:r>
            <a:r>
              <a:rPr lang="en-US" sz="4400" b="1" dirty="0">
                <a:latin typeface="Athanasius" pitchFamily="2" charset="0"/>
              </a:rPr>
              <a:t> </a:t>
            </a:r>
            <a:r>
              <a:rPr lang="en-US" sz="4400" b="1" dirty="0" err="1">
                <a:latin typeface="Athanasius" pitchFamily="2" charset="0"/>
              </a:rPr>
              <a:t>nafcaji</a:t>
            </a:r>
            <a:r>
              <a:rPr lang="en-US" sz="4400" b="1" dirty="0">
                <a:latin typeface="Athanasius" pitchFamily="2" charset="0"/>
              </a:rPr>
              <a:t> `</a:t>
            </a:r>
            <a:r>
              <a:rPr lang="en-US" sz="4400" b="1" dirty="0" err="1">
                <a:latin typeface="Athanasius" pitchFamily="2" charset="0"/>
              </a:rPr>
              <a:t>ènoumetèe`èvlhou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pef</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afqwou</a:t>
            </a:r>
            <a:r>
              <a:rPr lang="en-US" sz="4400" b="1" dirty="0">
                <a:latin typeface="Athanasius" pitchFamily="2" charset="0"/>
              </a:rPr>
              <a:t>; </a:t>
            </a:r>
            <a:r>
              <a:rPr lang="en-US" sz="4400" b="1" dirty="0" err="1">
                <a:latin typeface="Athanasius" pitchFamily="2" charset="0"/>
              </a:rPr>
              <a:t>naf</a:t>
            </a:r>
            <a:r>
              <a:rPr lang="en-US" sz="4400" b="1" dirty="0">
                <a:latin typeface="Athanasius" pitchFamily="2" charset="0"/>
              </a:rPr>
              <a:t> `</a:t>
            </a:r>
            <a:r>
              <a:rPr lang="en-US" sz="4400" b="1" dirty="0" err="1">
                <a:latin typeface="Athanasius" pitchFamily="2" charset="0"/>
              </a:rPr>
              <a:t>ènou`èanomi`èa</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٤٠ : ٥، ٦، ٧</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أعدائى تقاولوا على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شراً وتشاوروا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بالسوء. كان يدخل لينظر فكان يتكلم باطلاً وقلبه جمع له إثماً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40 : 6, 8 et 7</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Mes ennemis me condamnent déjà, Unis contre moi, mes ennemis murmurent, à mon sujet, Si quelqu’un vient me voir, ses propos sont vides ; il emplit son cœur de pensées méchantes,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2096196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da-DK" b="1" dirty="0">
                <a:solidFill>
                  <a:srgbClr val="C00000"/>
                </a:solidFill>
                <a:latin typeface="Athanasius" pitchFamily="2" charset="0"/>
              </a:rPr>
              <a:t>Matqeon  Kev k/ /&gt; g/i</a:t>
            </a:r>
          </a:p>
          <a:p>
            <a:pPr marL="0" indent="0" algn="just">
              <a:buNone/>
            </a:pPr>
            <a:r>
              <a:rPr lang="en-US" sz="2400" b="1" dirty="0">
                <a:latin typeface="Athanasius" pitchFamily="2" charset="0"/>
              </a:rPr>
              <a:t>Tote </a:t>
            </a:r>
            <a:r>
              <a:rPr lang="en-US" sz="2400" b="1" dirty="0" err="1">
                <a:latin typeface="Athanasius" pitchFamily="2" charset="0"/>
              </a:rPr>
              <a:t>auqwou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niprecbuteroc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èe;aulh</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piarxh`èereuc</a:t>
            </a:r>
            <a:r>
              <a:rPr lang="en-US" sz="2400" b="1" dirty="0">
                <a:latin typeface="Athanasius" pitchFamily="2" charset="0"/>
              </a:rPr>
              <a:t> </a:t>
            </a:r>
            <a:r>
              <a:rPr lang="en-US" sz="2400" b="1" dirty="0" err="1">
                <a:latin typeface="Athanasius" pitchFamily="2" charset="0"/>
              </a:rPr>
              <a:t>vh`èe</a:t>
            </a:r>
            <a:r>
              <a:rPr lang="en-US" sz="2400" b="1" dirty="0">
                <a:latin typeface="Athanasius" pitchFamily="2" charset="0"/>
              </a:rPr>
              <a:t>]</a:t>
            </a:r>
            <a:r>
              <a:rPr lang="en-US" sz="2400" b="1" dirty="0" err="1">
                <a:latin typeface="Athanasius" pitchFamily="2" charset="0"/>
              </a:rPr>
              <a:t>aumou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Kai`èava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aueroucosni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ènce`èamoni</a:t>
            </a:r>
            <a:r>
              <a:rPr lang="en-US" sz="2400" b="1" dirty="0">
                <a:latin typeface="Athanasius" pitchFamily="2" charset="0"/>
              </a:rPr>
              <a:t> `</a:t>
            </a:r>
            <a:r>
              <a:rPr lang="en-US" sz="2400" b="1" dirty="0" err="1">
                <a:latin typeface="Athanasius" pitchFamily="2" charset="0"/>
              </a:rPr>
              <a:t>ènIhc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ou`èxrof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ènce'oqbef</a:t>
            </a:r>
            <a:r>
              <a:rPr lang="en-US" sz="2400" b="1" dirty="0">
                <a:latin typeface="Athanasius" pitchFamily="2" charset="0"/>
              </a:rPr>
              <a:t>&gt;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èmpen`èqrenaic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ènne</a:t>
            </a:r>
            <a:r>
              <a:rPr lang="en-US" sz="2400" b="1" dirty="0">
                <a:latin typeface="Athanasius" pitchFamily="2" charset="0"/>
              </a:rPr>
              <a:t> </a:t>
            </a:r>
            <a:r>
              <a:rPr lang="en-US" sz="2400" b="1" dirty="0" err="1">
                <a:latin typeface="Athanasius" pitchFamily="2" charset="0"/>
              </a:rPr>
              <a:t>ou`è</a:t>
            </a:r>
            <a:r>
              <a:rPr lang="en-US" sz="2400" b="1" dirty="0">
                <a:latin typeface="Athanasius" pitchFamily="2" charset="0"/>
              </a:rPr>
              <a:t>]</a:t>
            </a:r>
            <a:r>
              <a:rPr lang="en-US" sz="2400" b="1" dirty="0" err="1">
                <a:latin typeface="Athanasius" pitchFamily="2" charset="0"/>
              </a:rPr>
              <a:t>qorter</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a:t>
            </a:r>
          </a:p>
          <a:p>
            <a:pPr marL="0" indent="0" algn="just">
              <a:buNone/>
            </a:pP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efxh</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Bhq`èani`èa</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èphi</a:t>
            </a:r>
            <a:r>
              <a:rPr lang="en-US" sz="2400" b="1" dirty="0">
                <a:latin typeface="Athanasius" pitchFamily="2" charset="0"/>
              </a:rPr>
              <a:t> `</a:t>
            </a:r>
            <a:r>
              <a:rPr lang="en-US" sz="2400" b="1" dirty="0" err="1">
                <a:latin typeface="Athanasius" pitchFamily="2" charset="0"/>
              </a:rPr>
              <a:t>ènCimwn</a:t>
            </a:r>
            <a:r>
              <a:rPr lang="en-US" sz="2400" b="1" dirty="0">
                <a:latin typeface="Athanasius" pitchFamily="2" charset="0"/>
              </a:rPr>
              <a:t> </a:t>
            </a:r>
            <a:r>
              <a:rPr lang="en-US" sz="2400" b="1" dirty="0" err="1">
                <a:latin typeface="Athanasius" pitchFamily="2" charset="0"/>
              </a:rPr>
              <a:t>pikakce</a:t>
            </a:r>
            <a:r>
              <a:rPr lang="en-US" sz="2400" b="1" dirty="0">
                <a:latin typeface="Athanasius" pitchFamily="2" charset="0"/>
              </a:rPr>
              <a:t>\t&gt;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arof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èere</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oumoki</a:t>
            </a:r>
            <a:r>
              <a:rPr lang="en-US" sz="2400" b="1" dirty="0">
                <a:latin typeface="Athanasius" pitchFamily="2" charset="0"/>
              </a:rPr>
              <a:t> `</a:t>
            </a:r>
            <a:r>
              <a:rPr lang="en-US" sz="2400" b="1" dirty="0" err="1">
                <a:latin typeface="Athanasius" pitchFamily="2" charset="0"/>
              </a:rPr>
              <a:t>èncojen</a:t>
            </a:r>
            <a:r>
              <a:rPr lang="en-US" sz="2400" b="1" dirty="0">
                <a:latin typeface="Athanasius" pitchFamily="2" charset="0"/>
              </a:rPr>
              <a:t> `</a:t>
            </a:r>
            <a:r>
              <a:rPr lang="en-US" sz="2400" b="1" dirty="0" err="1">
                <a:latin typeface="Athanasius" pitchFamily="2" charset="0"/>
              </a:rPr>
              <a:t>èntotc`è</a:t>
            </a:r>
            <a:r>
              <a:rPr lang="en-US" sz="2400" b="1" dirty="0">
                <a:latin typeface="Athanasius" pitchFamily="2" charset="0"/>
              </a:rPr>
              <a:t> </a:t>
            </a:r>
            <a:r>
              <a:rPr lang="en-US" sz="2400" b="1" dirty="0" err="1">
                <a:latin typeface="Athanasius" pitchFamily="2" charset="0"/>
              </a:rPr>
              <a:t>ena</a:t>
            </a:r>
            <a:r>
              <a:rPr lang="en-US" sz="2400" b="1" dirty="0">
                <a:latin typeface="Athanasius" pitchFamily="2" charset="0"/>
              </a:rPr>
              <a:t>]e `</a:t>
            </a:r>
            <a:r>
              <a:rPr lang="en-US" sz="2400" b="1" dirty="0" err="1">
                <a:latin typeface="Athanasius" pitchFamily="2" charset="0"/>
              </a:rPr>
              <a:t>èncouenf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acjo</a:t>
            </a:r>
            <a:r>
              <a:rPr lang="en-US" sz="2400" b="1" dirty="0">
                <a:latin typeface="Athanasius" pitchFamily="2" charset="0"/>
              </a:rPr>
              <a:t>]f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tef`èave</a:t>
            </a:r>
            <a:r>
              <a:rPr lang="en-US" sz="2400" b="1" dirty="0">
                <a:latin typeface="Athanasius" pitchFamily="2" charset="0"/>
              </a:rPr>
              <a:t> </a:t>
            </a:r>
            <a:r>
              <a:rPr lang="en-US" sz="2400" b="1" dirty="0" err="1">
                <a:latin typeface="Athanasius" pitchFamily="2" charset="0"/>
              </a:rPr>
              <a:t>efrwteb</a:t>
            </a:r>
            <a:r>
              <a:rPr lang="en-US" sz="2400" b="1" dirty="0">
                <a:latin typeface="Athanasius" pitchFamily="2" charset="0"/>
              </a:rPr>
              <a:t> &gt; `</a:t>
            </a:r>
            <a:r>
              <a:rPr lang="en-US" sz="2400" b="1" dirty="0" err="1">
                <a:latin typeface="Athanasius" pitchFamily="2" charset="0"/>
              </a:rPr>
              <a:t>èetaunau</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nimaqhthc</a:t>
            </a:r>
            <a:r>
              <a:rPr lang="en-US" sz="2400" b="1" dirty="0">
                <a:latin typeface="Athanasius" pitchFamily="2" charset="0"/>
              </a:rPr>
              <a:t> </a:t>
            </a:r>
            <a:r>
              <a:rPr lang="en-US" sz="2400" b="1" dirty="0" err="1">
                <a:latin typeface="Athanasius" pitchFamily="2" charset="0"/>
              </a:rPr>
              <a:t>au`èxremrem</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paitako</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gar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 `</a:t>
            </a:r>
            <a:r>
              <a:rPr lang="en-US" sz="2400" b="1" dirty="0" err="1">
                <a:latin typeface="Athanasius" pitchFamily="2" charset="0"/>
              </a:rPr>
              <a:t>èmvai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èethitou</a:t>
            </a:r>
            <a:r>
              <a:rPr lang="en-US" sz="2400" b="1" dirty="0">
                <a:latin typeface="Athanasius" pitchFamily="2" charset="0"/>
              </a:rPr>
              <a:t> `</a:t>
            </a:r>
            <a:r>
              <a:rPr lang="en-US" sz="2400" b="1" dirty="0" err="1">
                <a:latin typeface="Athanasius" pitchFamily="2" charset="0"/>
              </a:rPr>
              <a:t>ènni</a:t>
            </a:r>
            <a:r>
              <a:rPr lang="en-US" sz="2400" b="1" dirty="0">
                <a:latin typeface="Athanasius" pitchFamily="2" charset="0"/>
              </a:rPr>
              <a:t>\</a:t>
            </a:r>
            <a:r>
              <a:rPr lang="en-US" sz="2400" b="1" dirty="0" err="1">
                <a:latin typeface="Athanasius" pitchFamily="2" charset="0"/>
              </a:rPr>
              <a:t>hki</a:t>
            </a:r>
            <a:r>
              <a:rPr lang="en-US" sz="2400" b="1" dirty="0">
                <a:latin typeface="Athanasius" pitchFamily="2" charset="0"/>
              </a:rPr>
              <a:t> &gt; `</a:t>
            </a:r>
            <a:r>
              <a:rPr lang="en-US" sz="2400" b="1" dirty="0" err="1">
                <a:latin typeface="Athanasius" pitchFamily="2" charset="0"/>
              </a:rPr>
              <a:t>èetaf`èemi</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eqbeou</a:t>
            </a:r>
            <a:r>
              <a:rPr lang="en-US" sz="2400" b="1" dirty="0">
                <a:latin typeface="Athanasius" pitchFamily="2" charset="0"/>
              </a:rPr>
              <a:t> </a:t>
            </a:r>
            <a:r>
              <a:rPr lang="en-US" sz="2400" b="1" dirty="0" err="1">
                <a:latin typeface="Athanasius" pitchFamily="2" charset="0"/>
              </a:rPr>
              <a:t>tetenoua</a:t>
            </a:r>
            <a:r>
              <a:rPr lang="en-US" sz="2400" b="1" dirty="0">
                <a:latin typeface="Athanasius" pitchFamily="2" charset="0"/>
              </a:rPr>
              <a:t>\'</a:t>
            </a:r>
            <a:r>
              <a:rPr lang="en-US" sz="2400" b="1" dirty="0" err="1">
                <a:latin typeface="Athanasius" pitchFamily="2" charset="0"/>
              </a:rPr>
              <a:t>ici</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&gt;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gar `</a:t>
            </a:r>
            <a:r>
              <a:rPr lang="en-US" sz="2400" b="1" dirty="0" err="1">
                <a:latin typeface="Athanasius" pitchFamily="2" charset="0"/>
              </a:rPr>
              <a:t>èenanef</a:t>
            </a:r>
            <a:r>
              <a:rPr lang="en-US" sz="2400" b="1" dirty="0">
                <a:latin typeface="Athanasius" pitchFamily="2" charset="0"/>
              </a:rPr>
              <a:t> </a:t>
            </a:r>
            <a:r>
              <a:rPr lang="en-US" sz="2400" b="1" dirty="0" err="1">
                <a:latin typeface="Athanasius" pitchFamily="2" charset="0"/>
              </a:rPr>
              <a:t>petacaif</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&gt; </a:t>
            </a:r>
            <a:r>
              <a:rPr lang="en-US" sz="2400" b="1" dirty="0" err="1">
                <a:latin typeface="Athanasius" pitchFamily="2" charset="0"/>
              </a:rPr>
              <a:t>ni</a:t>
            </a:r>
            <a:r>
              <a:rPr lang="en-US" sz="2400" b="1" dirty="0">
                <a:latin typeface="Athanasius" pitchFamily="2" charset="0"/>
              </a:rPr>
              <a:t>\</a:t>
            </a:r>
            <a:r>
              <a:rPr lang="en-US" sz="2400" b="1" dirty="0" err="1">
                <a:latin typeface="Athanasius" pitchFamily="2" charset="0"/>
              </a:rPr>
              <a:t>hki</a:t>
            </a:r>
            <a:r>
              <a:rPr lang="en-US" sz="2400" b="1" dirty="0">
                <a:latin typeface="Athanasius" pitchFamily="2" charset="0"/>
              </a:rPr>
              <a:t> gar </a:t>
            </a:r>
            <a:r>
              <a:rPr lang="en-US" sz="2400" b="1" dirty="0" err="1">
                <a:latin typeface="Athanasius" pitchFamily="2" charset="0"/>
              </a:rPr>
              <a:t>ce</a:t>
            </a:r>
            <a:r>
              <a:rPr lang="en-US" sz="2400" b="1" dirty="0">
                <a:latin typeface="Athanasius" pitchFamily="2" charset="0"/>
              </a:rPr>
              <a:t> </a:t>
            </a:r>
            <a:r>
              <a:rPr lang="en-US" sz="2400" b="1" dirty="0" err="1">
                <a:latin typeface="Athanasius" pitchFamily="2" charset="0"/>
              </a:rPr>
              <a:t>nemwten</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nemwten</a:t>
            </a:r>
            <a:r>
              <a:rPr lang="en-US" sz="2400" b="1" dirty="0">
                <a:latin typeface="Athanasius" pitchFamily="2" charset="0"/>
              </a:rPr>
              <a:t> an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a:t>
            </a:r>
          </a:p>
          <a:p>
            <a:pPr marL="0" indent="0" algn="just">
              <a:buNone/>
            </a:pPr>
            <a:r>
              <a:rPr lang="en-US" sz="2400" b="1" dirty="0">
                <a:latin typeface="Athanasius" pitchFamily="2" charset="0"/>
              </a:rPr>
              <a:t>Ac\</a:t>
            </a:r>
            <a:r>
              <a:rPr lang="en-US" sz="2400" b="1" dirty="0" err="1">
                <a:latin typeface="Athanasius" pitchFamily="2" charset="0"/>
              </a:rPr>
              <a:t>iou`èi</a:t>
            </a:r>
            <a:r>
              <a:rPr lang="en-US" sz="2400" b="1" dirty="0">
                <a:latin typeface="Athanasius" pitchFamily="2" charset="0"/>
              </a:rPr>
              <a:t> gar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qai</a:t>
            </a:r>
            <a:r>
              <a:rPr lang="en-US" sz="2400" b="1" dirty="0">
                <a:latin typeface="Athanasius" pitchFamily="2" charset="0"/>
              </a:rPr>
              <a:t> `</a:t>
            </a:r>
            <a:r>
              <a:rPr lang="en-US" sz="2400" b="1" dirty="0" err="1">
                <a:latin typeface="Athanasius" pitchFamily="2" charset="0"/>
              </a:rPr>
              <a:t>èmpaicojen</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pacwma</a:t>
            </a:r>
            <a:r>
              <a:rPr lang="en-US" sz="2400" b="1" dirty="0">
                <a:latin typeface="Athanasius" pitchFamily="2" charset="0"/>
              </a:rPr>
              <a:t> `</a:t>
            </a:r>
            <a:r>
              <a:rPr lang="en-US" sz="2400" b="1" dirty="0" err="1">
                <a:latin typeface="Athanasius" pitchFamily="2" charset="0"/>
              </a:rPr>
              <a:t>èe`èpjinkoct</a:t>
            </a:r>
            <a:r>
              <a:rPr lang="en-US" sz="2400" b="1" dirty="0">
                <a:latin typeface="Athanasius" pitchFamily="2" charset="0"/>
              </a:rPr>
              <a:t> &gt;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èvma</a:t>
            </a:r>
            <a:r>
              <a:rPr lang="en-US" sz="2400" b="1" dirty="0">
                <a:latin typeface="Athanasius" pitchFamily="2" charset="0"/>
              </a:rPr>
              <a:t> `</a:t>
            </a:r>
            <a:r>
              <a:rPr lang="en-US" sz="2400" b="1" dirty="0" err="1">
                <a:latin typeface="Athanasius" pitchFamily="2" charset="0"/>
              </a:rPr>
              <a:t>èetouna</a:t>
            </a:r>
            <a:r>
              <a:rPr lang="en-US" sz="2400" b="1" dirty="0">
                <a:latin typeface="Athanasius" pitchFamily="2" charset="0"/>
              </a:rPr>
              <a:t>\iwi] `</a:t>
            </a:r>
            <a:r>
              <a:rPr lang="en-US" sz="2400" b="1" dirty="0" err="1">
                <a:latin typeface="Athanasius" pitchFamily="2" charset="0"/>
              </a:rPr>
              <a:t>èmpaieuaggelion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pikocmoc</a:t>
            </a:r>
            <a:r>
              <a:rPr lang="en-US" sz="2400" b="1" dirty="0">
                <a:latin typeface="Athanasius" pitchFamily="2" charset="0"/>
              </a:rPr>
              <a:t> </a:t>
            </a:r>
            <a:r>
              <a:rPr lang="en-US" sz="2400" b="1" dirty="0" err="1">
                <a:latin typeface="Athanasius" pitchFamily="2" charset="0"/>
              </a:rPr>
              <a:t>thrf</a:t>
            </a:r>
            <a:r>
              <a:rPr lang="en-US" sz="2400" b="1" dirty="0">
                <a:latin typeface="Athanasius" pitchFamily="2" charset="0"/>
              </a:rPr>
              <a:t> </a:t>
            </a:r>
            <a:r>
              <a:rPr lang="en-US" sz="2400" b="1" dirty="0" err="1">
                <a:latin typeface="Athanasius" pitchFamily="2" charset="0"/>
              </a:rPr>
              <a:t>eu`èecaji</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èmvh`èeta</a:t>
            </a:r>
            <a:r>
              <a:rPr lang="en-US" sz="2400" b="1" dirty="0">
                <a:latin typeface="Athanasius" pitchFamily="2" charset="0"/>
              </a:rPr>
              <a:t> tai `</a:t>
            </a:r>
            <a:r>
              <a:rPr lang="en-US" sz="2400" b="1" dirty="0" err="1">
                <a:latin typeface="Athanasius" pitchFamily="2" charset="0"/>
              </a:rPr>
              <a:t>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aif</a:t>
            </a:r>
            <a:r>
              <a:rPr lang="en-US" sz="2400" b="1" dirty="0">
                <a:latin typeface="Athanasius" pitchFamily="2" charset="0"/>
              </a:rPr>
              <a:t> </a:t>
            </a:r>
            <a:r>
              <a:rPr lang="en-US" sz="2400" b="1" dirty="0" err="1">
                <a:latin typeface="Athanasius" pitchFamily="2" charset="0"/>
              </a:rPr>
              <a:t>eumeu`èi</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&gt; tote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pimht</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a:t>
            </a:r>
            <a:r>
              <a:rPr lang="en-US" sz="2400" b="1" dirty="0" err="1">
                <a:latin typeface="Athanasius" pitchFamily="2" charset="0"/>
              </a:rPr>
              <a:t>vh`èe</a:t>
            </a:r>
            <a:r>
              <a:rPr lang="en-US" sz="2400" b="1" dirty="0">
                <a:latin typeface="Athanasius" pitchFamily="2" charset="0"/>
              </a:rPr>
              <a:t>]</a:t>
            </a:r>
            <a:r>
              <a:rPr lang="en-US" sz="2400" b="1" dirty="0" err="1">
                <a:latin typeface="Athanasius" pitchFamily="2" charset="0"/>
              </a:rPr>
              <a:t>aumou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Ioudac</a:t>
            </a:r>
            <a:r>
              <a:rPr lang="en-US" sz="2400" b="1" dirty="0">
                <a:latin typeface="Athanasius" pitchFamily="2" charset="0"/>
              </a:rPr>
              <a:t> </a:t>
            </a:r>
            <a:r>
              <a:rPr lang="en-US" sz="2400" b="1" dirty="0" err="1">
                <a:latin typeface="Athanasius" pitchFamily="2" charset="0"/>
              </a:rPr>
              <a:t>Piickari`èwthc</a:t>
            </a:r>
            <a:r>
              <a:rPr lang="en-US" sz="2400" b="1" dirty="0">
                <a:latin typeface="Athanasius" pitchFamily="2" charset="0"/>
              </a:rPr>
              <a:t> \a </a:t>
            </a:r>
            <a:r>
              <a:rPr lang="en-US" sz="2400" b="1" dirty="0" err="1">
                <a:latin typeface="Athanasius" pitchFamily="2" charset="0"/>
              </a:rPr>
              <a:t>niarxh`èereucè</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èetetennathif</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èntathif</a:t>
            </a:r>
            <a:r>
              <a:rPr lang="en-US" sz="2400" b="1" dirty="0">
                <a:latin typeface="Athanasius" pitchFamily="2" charset="0"/>
              </a:rPr>
              <a:t> `</a:t>
            </a:r>
            <a:r>
              <a:rPr lang="en-US" sz="2400" b="1" dirty="0" err="1">
                <a:latin typeface="Athanasius" pitchFamily="2" charset="0"/>
              </a:rPr>
              <a:t>èetenqhnou</a:t>
            </a:r>
            <a:r>
              <a:rPr lang="en-US" sz="2400" b="1" dirty="0">
                <a:latin typeface="Athanasius" pitchFamily="2" charset="0"/>
              </a:rPr>
              <a:t> `</a:t>
            </a:r>
            <a:r>
              <a:rPr lang="en-US" sz="2400" b="1" dirty="0" err="1">
                <a:latin typeface="Athanasius" pitchFamily="2" charset="0"/>
              </a:rPr>
              <a:t>ènqwou</a:t>
            </a:r>
            <a:r>
              <a:rPr lang="en-US" sz="2400" b="1" dirty="0">
                <a:latin typeface="Athanasius" pitchFamily="2" charset="0"/>
              </a:rPr>
              <a:t> de </a:t>
            </a:r>
            <a:r>
              <a:rPr lang="en-US" sz="2400" b="1" dirty="0" err="1">
                <a:latin typeface="Athanasius" pitchFamily="2" charset="0"/>
              </a:rPr>
              <a:t>aucemnhtc</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èmmap</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pichou</a:t>
            </a:r>
            <a:r>
              <a:rPr lang="en-US" sz="2400" b="1" dirty="0">
                <a:latin typeface="Athanasius" pitchFamily="2" charset="0"/>
              </a:rPr>
              <a: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nafkw</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oueukeria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èntefthif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660CCB88-E96B-45E5-A4FD-4B85605CE8B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8829B1DB-1261-498B-8721-8A89DB4176B8}"/>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Najaji</a:t>
            </a:r>
            <a:r>
              <a:rPr lang="en-US" sz="4400" b="1" dirty="0">
                <a:latin typeface="Athanasius" pitchFamily="2" charset="0"/>
              </a:rPr>
              <a:t> </a:t>
            </a:r>
            <a:r>
              <a:rPr lang="en-US" sz="4400" b="1" dirty="0" err="1">
                <a:latin typeface="Athanasius" pitchFamily="2" charset="0"/>
              </a:rPr>
              <a:t>aujw</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aucosni</a:t>
            </a:r>
            <a:r>
              <a:rPr lang="en-US" sz="4400" b="1" dirty="0">
                <a:latin typeface="Athanasius" pitchFamily="2" charset="0"/>
              </a:rPr>
              <a:t> '</a:t>
            </a:r>
            <a:r>
              <a:rPr lang="en-US" sz="4400" b="1" dirty="0" err="1">
                <a:latin typeface="Athanasius" pitchFamily="2" charset="0"/>
              </a:rPr>
              <a:t>aroi</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wou</a:t>
            </a:r>
            <a:r>
              <a:rPr lang="en-US" sz="4400" b="1" dirty="0">
                <a:latin typeface="Athanasius" pitchFamily="2" charset="0"/>
              </a:rPr>
              <a:t> &gt; </a:t>
            </a:r>
            <a:r>
              <a:rPr lang="en-US" sz="4400" b="1" dirty="0" err="1">
                <a:latin typeface="Athanasius" pitchFamily="2" charset="0"/>
              </a:rPr>
              <a:t>nafnhou</a:t>
            </a:r>
            <a:r>
              <a:rPr lang="en-US" sz="4400" b="1" dirty="0">
                <a:latin typeface="Athanasius" pitchFamily="2" charset="0"/>
              </a:rPr>
              <a:t> `</a:t>
            </a:r>
            <a:r>
              <a:rPr lang="en-US" sz="4400" b="1" dirty="0" err="1">
                <a:latin typeface="Athanasius" pitchFamily="2" charset="0"/>
              </a:rPr>
              <a:t>èe'oun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èenau</a:t>
            </a:r>
            <a:r>
              <a:rPr lang="en-US" sz="4400" b="1" dirty="0">
                <a:latin typeface="Athanasius" pitchFamily="2" charset="0"/>
              </a:rPr>
              <a:t> </a:t>
            </a:r>
            <a:r>
              <a:rPr lang="en-US" sz="4400" b="1" dirty="0" err="1">
                <a:latin typeface="Athanasius" pitchFamily="2" charset="0"/>
              </a:rPr>
              <a:t>nafcaji</a:t>
            </a:r>
            <a:r>
              <a:rPr lang="en-US" sz="4400" b="1" dirty="0">
                <a:latin typeface="Athanasius" pitchFamily="2" charset="0"/>
              </a:rPr>
              <a:t> `</a:t>
            </a:r>
            <a:r>
              <a:rPr lang="en-US" sz="4400" b="1" dirty="0" err="1">
                <a:latin typeface="Athanasius" pitchFamily="2" charset="0"/>
              </a:rPr>
              <a:t>ènoumetèe`èvlhou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pef</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afqwou</a:t>
            </a:r>
            <a:r>
              <a:rPr lang="en-US" sz="4400" b="1" dirty="0">
                <a:latin typeface="Athanasius" pitchFamily="2" charset="0"/>
              </a:rPr>
              <a:t>; </a:t>
            </a:r>
            <a:r>
              <a:rPr lang="en-US" sz="4400" b="1" dirty="0" err="1">
                <a:latin typeface="Athanasius" pitchFamily="2" charset="0"/>
              </a:rPr>
              <a:t>naf</a:t>
            </a:r>
            <a:r>
              <a:rPr lang="en-US" sz="4400" b="1" dirty="0">
                <a:latin typeface="Athanasius" pitchFamily="2" charset="0"/>
              </a:rPr>
              <a:t> `</a:t>
            </a:r>
            <a:r>
              <a:rPr lang="en-US" sz="4400" b="1" dirty="0" err="1">
                <a:latin typeface="Athanasius" pitchFamily="2" charset="0"/>
              </a:rPr>
              <a:t>ènou`èanomi`èa</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٤٠ : ٥، ٦، ٧</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أعدائى تقاولوا على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شراً وتشاوروا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بالسوء. كان يدخل لينظر فكان يتكلم باطلاً وقلبه جمع له إثماً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40 : 6, 8 et 7</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Mes ennemis me condamnent déjà, Unis contre moi, mes ennemis murmurent, à mon sujet, Si quelqu’un vient me voir, ses propos sont vides ; il emplit son cœur de pensées méchantes,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1509063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les élus dans la fournaise de l'humiliation.  Vous qui craignez le Seigneur, comptez sur Sa miséricorde, ne vous détournez pas, de peur de tomber. Considérez les générations passées et voyez: qui donc, confiant dans le Seigneur, a été confondu? Ou qui, persévérant dans sa crainte, a été abandonné? Ou qui l'a imploré sans avoir été écouté? Malheur aux cœurs lâches et aux mains nonchalantes, et au pécheur dont la conduite est double.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والمرضيين من الناس يمحصون في آتون التواضع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أيها المتقون الرب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إنتظروا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رحمته ولا تحيدوا لئلا تسقطوا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إنظروا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الأجيال القديمة وتأملوا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آمن بالرب فخزي او من ثبت في وصاياه فتركه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من صرخ إليه فأهمله قط؟ ويل لكل قلب هياب وللأيدي المتراخية وللخاطئ الذي يمشي في طريقين.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A2343C92-FC8E-40FB-920F-8FD9523A9E7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64205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26 : 3-16</a:t>
            </a:r>
          </a:p>
          <a:p>
            <a:pPr marL="0" indent="0" algn="just">
              <a:buNone/>
            </a:pPr>
            <a:r>
              <a:rPr lang="fr-FR" sz="2800" b="1" dirty="0"/>
              <a:t>Alors les grands prêtres et les anciens du peuple se réunirent dans le palais du Grand Prêtre, qui s'appelait Caïphe. Ils tombèrent d'accord pour arrêter Jésus par ruse et le tuer. Toutefois ils disaient: «Pas en pleine fête, pour éviter des troubles dans le peuple.» Comme Jésus se trouvait à Béthanie, dans la maison de Simon le lépreux, une femme s'approcha de lui, avec un flacon d'albâtre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 ٢٦ : ٣ – ١٦</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حينئذ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رؤساء الكهنة وشيوخ الشعب فى دار رئيس الكهنة الذى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دعى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قيافا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وتشاوروا لكى يمسكوا يسوع بمكر ويقتلوه. وكانوا يقولون: لا نفعل هذا فى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 لئلا يحدث شغب فى الشعب. وفيما كان يسوع فى بيت عنيا فى بيت سمعان الأبرص، جاءت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ومعها 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رورة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طيب</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6604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contenant un parfum de grand prix; elle le versa sur la tête de Jésus pendant qu'il était à table. Voyant cela, les disciples s'indignèrent: «A quoi bon, disaient-ils, cette perte? On aurait pu le vendre très cher et donner la somme à des pauvres.» S'en apercevant, Jésus leur dit: «Pourquoi tracasser cette femme? C'est une bonne œuvre qu'elle vient d'accomplir envers moi. Des pauvres, en effet, vous en avez toujours avec vous;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كثير الثمن وسكبته على 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سه وهو متكئ. فلما رأى التلاميذ ذلك تذمروا قائلين: لماذا هذا الإتلاف، لأنه قد كان يمكن أن يباع هذا بكثير ويعطى للمساكين، فعلم يسوع وقال لهم: لماذا تتعبون المرأة فإنها قد عملت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عملاً حسناً، لأن المساكين معكم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حين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583089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mais moi, vous ne m'avez pas pour toujours. En répandant ce parfum sur mon corps, elle a préparé mon ensevelissement. En vérité, je vous le déclare: partout où sera proclamé cet Évangile dans le monde entier, on racontera aussi, en souvenir d'elle, ce qu'elle a fait.» Alors l'un des Douze, qui s'appelait Judas Iscariote, se rendit chez les grands prêtres et leur dit: «Que voulez-vous me donner, et je vous le livrerai?»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أنا فلست معكم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كل حين، وهذه إنما سكبت هذا الطيب على جسدى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لدفنى.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الحق أقول لكم أنه حيثما يكرز بهذا الإنجيل فى كل العالم يخبر أيضا بما عملته هذه المرأة تذكاراً لها. حينئذ ذهب واحد من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ثنى عشر الذى يدعى يهوذا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الإسخريوطى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رؤساء الكهنة، وقال لهم: ماذا تعطونى وأنا أسلمه إليكم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09262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Ceux-ci lui fixèrent trente pièces d'argent. Dès lors il cherchait une occasion favorable pour le livrer.</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هم فتعاهدوا معه أن يع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 ثلاثين من الفضة، ومن ذلك الوقت كان يتح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فرصة ليسلمه إليهم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42367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354727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En prenant notre corps de la descendance d'Abraham, le père de tous les peuples, Tu as caché le mystère de Ton incarnation ô Christ notre Dieu. Lorsque, par la Foi, il sut que Dieu le Verbe devait S'incarner de sa descendance, et lorsqu'en plus il constata que sa vie sur terre tendait à sa fin, et que Dieu avait béni ses œuvres, il appela son plus vieux serviteur, le fidèle régisseur de tous ses biens et lui dit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سر تأنسك أخفيته مع جسدنا أيها المسيح إلهنا. من زرع إبراهيم الأب العظيم أب جميع الشعوب، الذى لما علم بإيمان أن الإله الكلمة لابد أن يتجسد من نسله، وبالأكثر عندما رأى أيامه نقصت وأن الله بارك فى أعماله،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فدع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عبده الكبير فى بيته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الوكيل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الأمين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وخاطبه قائلا: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28109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Mets ta main sous ma cuisse. Je te fais jurer par le Dieu du ciel que tu ne prendras pas pour mon fils Isaac une femme parmi les filles de cette terre où j'habite. Mais tu iras au pays de mes pères, et tu lui choisiras une femme de là-bas, de ma tribu et de la race de mes pères. Le serviteur répondit avec raison: écoute mon maître, si la femme ne veut pas me suivre dans ce pays-ci, voudras-tu que je ramène ton fils dans le pays d'où tu es sorti et que je le serve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ضع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يدك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تحت فخذى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لأحلفك بإله السماء أنك لا تأخذ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سحق من هذه الأرض التى أنا أسكنها،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مض إلى أرض آبائى وخذ له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ذلك المكان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قبيلتى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جنس آبائى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خذ له العربون بغير تهاون. فأجابه العبد بعقل هكذا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قائلاً: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 يا سيدى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أبت المرأة أن تأتى معى إلى هذه الأرض أفتريد أن أرد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بنك إسحق وآخذه معى إلى أن آتى به إلى هنا ؟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813708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Abraham lui répondit: Garde-toi bien de ramener mon fils là-bas, si elle ne veut pas te suivre, tu seras quitte du serment. Le serviteur mit sa main sous la cuisse de son maître et il lui prêta serment pour cette affaire. Et à la fin des temps, Dieu accomplit cette promesse qu'Il a faite à notre père Abraham et le Christ S'est manifesté de sa postérité. Par Lui toutes les nations sont bénies.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حذر أن ترد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بنى،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لم تجئ فأنت برئ. فوضع العبد يده وحلف له على ثبات هذا القول. وفى آخر الزمان أكمل الله هذا الوعد الذى وعد به أبانا إبراهيم وظهر المسيح من صلبه الذى تتبارك به سائر الأمم.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065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 à vous qui avez perdu l'endurance, que ferez-vous lorsque le Seigneur vous visitera? Ceux qui craignent le Seigneur ne transgressent pas ses paroles ... ceux qui l'aiment se rassasient de la Loi.  Mon fils, viens en aide à ton père dans sa vieillesse, ne lui fais pas de peine pendant sa vie. Mon fils, conduis tes affaires avec douceur. Ne te tracasse pas de ce qui te dépasse. Car beaucoup se sont fourvoyés dans leurs conception,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ويل لكم ايها الذين تركوا الصبر فماذا تصنعون عندما يفتقدكم الرب؟ إن المتقين الرب لا يخالفون كلماته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وأبراره يمتلئون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شرائعه.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أعن أباك في شيخوخته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بني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كمل أعمالك بوداعة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وإحفظ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نفسك من أوهامهم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أوهامهم تقتلهم</a:t>
            </a:r>
            <a: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18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2C543DB7-16A8-42F1-B04F-2CC5BA4770B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236625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a:t>
            </a:r>
            <a:r>
              <a:rPr lang="fr-FR" sz="2400" b="1">
                <a:solidFill>
                  <a:srgbClr val="C00000"/>
                </a:solidFill>
                <a:latin typeface="Castellar" panose="020A0402060406010301" pitchFamily="18" charset="0"/>
              </a:rPr>
              <a:t>du mercredi </a:t>
            </a:r>
            <a:r>
              <a:rPr lang="fr-FR" sz="2400" b="1" dirty="0">
                <a:solidFill>
                  <a:srgbClr val="C00000"/>
                </a:solidFill>
                <a:latin typeface="Castellar" panose="020A0402060406010301" pitchFamily="18" charset="0"/>
              </a:rPr>
              <a:t>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913694"/>
            <a:ext cx="5616623" cy="3467633"/>
          </a:xfrm>
        </p:spPr>
        <p:txBody>
          <a:bodyPr>
            <a:normAutofit/>
          </a:bodyPr>
          <a:lstStyle/>
          <a:p>
            <a:pPr marL="0" indent="0" algn="ctr">
              <a:buNone/>
            </a:pPr>
            <a:r>
              <a:rPr lang="fr-FR" sz="2800" b="1" i="1" dirty="0">
                <a:solidFill>
                  <a:srgbClr val="C00000"/>
                </a:solidFill>
              </a:rPr>
              <a:t>Isaïe 28 : 16-29</a:t>
            </a:r>
          </a:p>
          <a:p>
            <a:pPr marL="0" indent="0" algn="just">
              <a:buNone/>
            </a:pPr>
            <a:r>
              <a:rPr lang="fr-FR" sz="2800" b="1" dirty="0"/>
              <a:t>C'est pourquoi, ainsi parle le Seigneur Dieu: Voici que je vais poser en Sion une pierre, une pierre de granit, pierre angulaire, précieuse, pierre de fondation bien assise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a:t>
            </a:r>
            <a:r>
              <a:rPr kumimoji="0" lang="fr-FR" sz="1600" b="1" i="1" u="none" strike="noStrike" kern="1200" cap="none" spc="0" normalizeH="0" baseline="0" noProof="0">
                <a:ln>
                  <a:noFill/>
                </a:ln>
                <a:solidFill>
                  <a:prstClr val="white"/>
                </a:solidFill>
                <a:effectLst/>
                <a:uLnTx/>
                <a:uFillTx/>
                <a:latin typeface="Calibri"/>
                <a:ea typeface="+mn-ea"/>
                <a:cs typeface="+mn-cs"/>
              </a:rPr>
              <a:t>du Mercredi </a:t>
            </a:r>
            <a:r>
              <a:rPr kumimoji="0" lang="fr-FR" sz="1600" b="1" i="1" u="none" strike="noStrike" kern="1200" cap="none" spc="0" normalizeH="0" baseline="0" noProof="0" dirty="0">
                <a:ln>
                  <a:noFill/>
                </a:ln>
                <a:solidFill>
                  <a:prstClr val="white"/>
                </a:solidFill>
                <a:effectLst/>
                <a:uLnTx/>
                <a:uFillTx/>
                <a:latin typeface="Calibri"/>
                <a:ea typeface="+mn-ea"/>
                <a:cs typeface="+mn-cs"/>
              </a:rPr>
              <a:t>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24944"/>
            <a:ext cx="5457799" cy="356033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أشعياء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٢٨ : ١٦ – ٢٦</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لأجل هذا هكذا ما يقوله السيد الرب: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هأنذا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أطرح حجرا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في أساسات صهيون، حجر زاوية ثمينا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مختا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كريما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في أساساتها،</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79"/>
            <a:ext cx="11362455" cy="225593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500" b="1" i="0" u="none" strike="noStrike" kern="1200" cap="none" spc="0" normalizeH="0" baseline="0" noProof="0" dirty="0" err="1">
                <a:ln>
                  <a:noFill/>
                </a:ln>
                <a:solidFill>
                  <a:prstClr val="black"/>
                </a:solidFill>
                <a:effectLst/>
                <a:uLnTx/>
                <a:uFillTx/>
                <a:latin typeface="Athanasius"/>
                <a:ea typeface="+mn-ea"/>
                <a:cs typeface="+mn-cs"/>
              </a:rPr>
              <a:t>Eqbe</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vai</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pairh</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èetefjw</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èmmwou</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Pç_è</a:t>
            </a:r>
            <a:r>
              <a:rPr kumimoji="0" lang="fr-FR" sz="35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hppe</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èanok</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ei`èe</a:t>
            </a:r>
            <a:r>
              <a:rPr kumimoji="0" lang="fr-FR" sz="3500" b="1" i="0" u="none" strike="noStrike" kern="1200" cap="none" spc="0" normalizeH="0" baseline="0" noProof="0" dirty="0">
                <a:ln>
                  <a:noFill/>
                </a:ln>
                <a:solidFill>
                  <a:prstClr val="black"/>
                </a:solidFill>
                <a:effectLst/>
                <a:uLnTx/>
                <a:uFillTx/>
                <a:latin typeface="Athanasius"/>
                <a:ea typeface="+mn-ea"/>
                <a:cs typeface="+mn-cs"/>
              </a:rPr>
              <a:t>\</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iou`èi</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ènnicen</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Ciwn</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ènouwn`èi</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èena</a:t>
            </a:r>
            <a:r>
              <a:rPr kumimoji="0" lang="fr-FR" sz="3500" b="1" i="0" u="none" strike="noStrike" kern="1200" cap="none" spc="0" normalizeH="0" baseline="0" noProof="0" dirty="0">
                <a:ln>
                  <a:noFill/>
                </a:ln>
                <a:solidFill>
                  <a:prstClr val="black"/>
                </a:solidFill>
                <a:effectLst/>
                <a:uLnTx/>
                <a:uFillTx/>
                <a:latin typeface="Athanasius"/>
                <a:ea typeface="+mn-ea"/>
                <a:cs typeface="+mn-cs"/>
              </a:rPr>
              <a:t>]</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e`èncouenf</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èncwtp</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ènko</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cabol</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eftaihout</a:t>
            </a:r>
            <a:r>
              <a:rPr kumimoji="0" lang="fr-FR" sz="3500" b="1" i="0" u="none" strike="noStrike" kern="1200" cap="none" spc="0" normalizeH="0" baseline="0" noProof="0" dirty="0">
                <a:ln>
                  <a:noFill/>
                </a:ln>
                <a:solidFill>
                  <a:prstClr val="black"/>
                </a:solidFill>
                <a:effectLst/>
                <a:uLnTx/>
                <a:uFillTx/>
                <a:latin typeface="Athanasius"/>
                <a:ea typeface="+mn-ea"/>
                <a:cs typeface="+mn-cs"/>
              </a:rPr>
              <a:t> `</a:t>
            </a:r>
            <a:r>
              <a:rPr kumimoji="0" lang="fr-FR" sz="3500" b="1" i="0" u="none" strike="noStrike" kern="1200" cap="none" spc="0" normalizeH="0" baseline="0" noProof="0" dirty="0" err="1">
                <a:ln>
                  <a:noFill/>
                </a:ln>
                <a:solidFill>
                  <a:prstClr val="black"/>
                </a:solidFill>
                <a:effectLst/>
                <a:uLnTx/>
                <a:uFillTx/>
                <a:latin typeface="Athanasius"/>
                <a:ea typeface="+mn-ea"/>
                <a:cs typeface="+mn-cs"/>
              </a:rPr>
              <a:t>èeneccen</a:t>
            </a:r>
            <a:r>
              <a:rPr kumimoji="0" lang="fr-FR" sz="35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حادية عشر</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من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709570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s'y fie ne sera pas ébranlé. Et je prendrai le droit comme mesure et la justice comme niveau. Mais la grêle balaiera le refuge de mensonge et les eaux inonderont la cachette; votre alliance avec la mort sera rompue, votre pacte avec le shéol ne tiendra pas. Quant au fléau destructeur, lorsqu'il passera, vous serez piétinés par lui. Chaque fois qu'il passera, il vous saisira, car chaque matin il passera, et le jour et la nuit, et seule la terreur fera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فمن آمن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فلن يخزى. وأجعل الدينونة رجاء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وبرحمتى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يكون الخلاص على مواضع السكن، والمتوكلون على الكذب ير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جون الباطل لأنه لا يجتازكم العاصف، لئلا ينزع عهدكم مع الموت ورجا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ؤ</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 مع الجحيم لا ينتهى، إذا أتى عليكم العاصف الجارف تكونون له موطئًا، إذا جاء من جهتكم يأخذكم، وسوف يعبر النهار مبكرًا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ويرتجى السوء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ليلًا.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 </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086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comprendre la révélation. Car la couche sera trop courte pour s'y étendre, et la couverture trop étroite pour s'en envelopper. Oui, comme au mont de </a:t>
            </a:r>
            <a:r>
              <a:rPr lang="fr-FR" sz="2800" b="1" dirty="0" err="1"/>
              <a:t>Peraçim</a:t>
            </a:r>
            <a:r>
              <a:rPr lang="fr-FR" sz="2800" b="1" dirty="0"/>
              <a:t>, le Seigneur se lèvera, comme au val de </a:t>
            </a:r>
            <a:r>
              <a:rPr lang="fr-FR" sz="2800" b="1" dirty="0" err="1"/>
              <a:t>Gabaôn</a:t>
            </a:r>
            <a:r>
              <a:rPr lang="fr-FR" sz="2800" b="1" dirty="0"/>
              <a:t>, il frémira, pour opérer son œuvre, son œuvre étrange, pour accomplir sa tâche, sa tâche mystérieuse. Et maintenant, cessez de vous moquer, de peur que ne se resserrent vos liens, car je l'ai entendu: c'est irrévocablement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تعلموا أن تسمعوا أيها المتضايقين أننا لا نستطيع أن نحارب، ونحن ضعفاء عن أن نجتمع، وسيقوم كالجبل للمنافقين، ويحل في وادى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جبعون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يغضب فيعمل أعماله عملًا مريرًا ويصنع غضبه في الغربة، وغريب هو حنقه. أما أنتم فلا تفرحوا ولا تدعوا قيودكم لا تقهر، لأننا قد سمعنا بأعمال القضاء وفناء من قبل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الجنود،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0"/>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731120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décidé par le Seigneur Dieu </a:t>
            </a:r>
            <a:r>
              <a:rPr lang="fr-FR" sz="2800" b="1" dirty="0" err="1"/>
              <a:t>Sabaot</a:t>
            </a:r>
            <a:r>
              <a:rPr lang="fr-FR" sz="2800" b="1" dirty="0"/>
              <a:t>, contre tout le pays. Prêtez l'oreille et entendez ma voix; soyez attentifs, entendez ma parole. Le laboureur passe-t-il tout son temps à labourer pour semer, à défoncer et herser son coin de terre? Après avoir aplani la surface, ne jette-t-il pas la nigelle, ne répand-il pas le cumin? Puis il met le blé, le millet, l'orge et l'épeautre en bordure. Son Dieu lui a enseigné cette règle et l'a instruit. On n'écrase pas la nigelle avec le traîneau, on ne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هذه التي سيصنعها على كل الأرض. أنصتوا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صوتى، تأملوا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صغوا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لأقوالى: هل يحرث الحارث اليوم كله أم يهيئ البذار قبل أن يعمل الأرض؟ أليس إذا مهد وجهها، حينئذ يبزر قليل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الشونيز</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(الحبة السوداء) والكمون ثم يزرع الحنطة والشعير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القيطانى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(الجلبان) في كل تخومها فتتعلم بحكم إلهك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وتفرح؟</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أنه ليس بصعوبة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ينت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قص</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لشونيز</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898171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fait pas passer sur le cumin les roues du chariot. C'est avec un bâton qu'on bat la nigelle, et le cumin se bat au fléau. Lorsqu'on foule le froment, on ne s'attarde pas à l'écraser; on met en marche la roue du chariot et son attelage, on ne le broie pas. Tout cela est un don du Seigneur </a:t>
            </a:r>
            <a:r>
              <a:rPr lang="fr-FR" sz="2800" b="1" dirty="0" err="1"/>
              <a:t>Sabaot</a:t>
            </a:r>
            <a:r>
              <a:rPr lang="fr-FR" sz="2800" b="1" dirty="0"/>
              <a:t>, merveilleux conseil qui fait de grandes choses. </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والكمون مع الخبز يؤكل، لأنى لا أغضب إلى الأبد عليكم ولا يدوسكم صوت مرارتى، فهذه الآيات خرجت من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الجنود،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تشاوروا وارفعوا عزاء</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باطلًا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488660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Sévère.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Ceuyroc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ساويرس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38678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une prétention coupable a égaré leurs pensées. Un cœur obstiné finira dans le malheur. Le pécheur accumule péché sur péché. Au mal de l'orgueilleux il n'est pas de guérison. L'homme prudent médite en son cœur les paraboles. L'eau éteint le feu qui flambe et l'aumône remet les péchés. </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يحب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الخطر يسقط فيه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القلب القاسي يتعب في آخرته والخاطئ يزيد خطية علي خطية. ألم المتكبر لا شفاء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وقلب العاقل يتأمل في المثل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الماء يطفئ النار الملتهبة والصدقة تغفر كل خطية.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1F81251-D9AA-4214-83F8-94063103A94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965580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saint père Saint Sévère que sa sainte bénédiction repose sur nous tous. Amen !</a:t>
            </a:r>
          </a:p>
          <a:p>
            <a:pPr marL="0" indent="0" algn="just">
              <a:buNone/>
            </a:pPr>
            <a:r>
              <a:rPr lang="fr-FR" sz="2800" b="1" dirty="0"/>
              <a:t>Frères, je vous rappelle maintenant la voix qu'entendront les pécheurs qui renient la Loi et les commandements de vie. Il a dit: éloignez-vous de moi, maudits, et allez vers le feu éternel. Quelle consolation pourront-ils attendre encore? Ce lieu est la vallée des pleurs et des larmes. Ce sont des larmes qui ne mènent pas à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ساويرس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بركته المقدسة تكون معنا. آمين</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الإخوة ها أنا أذكركم الآن من أجل وقوع الصوت الذى ينزل بالخطاة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والذين يكفرون بالناموس ووصايا الحيوة، لأنه يقول: أبعدوا عنى يا ملاعين إلى النار الأبدية، فأى عزاء ينظرونه هؤلاء بعد ذلك ؟ ها هنا بالحقيقة هو وادى البكاء حيث تكون الدموع، هذه هى التى ليست بعدها زينة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للنفس.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80216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consolation. Qui pourra intercéder pour les pécheurs en ce jour? Les anges, les chérubins et les séraphins, se tairont. En ce jour, aucun parmi les justes et les saints ne pourra intercéder pour l'humanité. Toute la création se tiendra silencieuse et le monde entier sera soumis à la justice du jugement divin. Ceci est le temps de la récolte. Ceci est le moment de tirer le filet sur la rive où on séparera le bon poisson du mauvais. Ceci est le jour où il sera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ذا الذى يقدر أن يطلب عن الخطاة فى ذلك اليوم لأن الملائكة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والشروبيم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والسارافيم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تصمت وجميع الأبرار والصديقين، لا يستطيع أحد منهم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يشفع فى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بشر</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ذلك اليوم. وتقف جميع الخليقة صامت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والعالم كله يكون تحت الحكم الإلهى العادل. هذا هو زم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الحصاد، هذا هو وقت جذب الشبكة للشاطئ وعزل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السمك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الجيد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الردئ،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184182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dit aux pécheurs: allez à la géhenne, votre demeure éternelle. </a:t>
            </a:r>
          </a:p>
          <a:p>
            <a:pPr marL="0" indent="0" algn="just">
              <a:buNone/>
            </a:pPr>
            <a:endParaRPr lang="fr-FR" sz="2800" b="1" dirty="0"/>
          </a:p>
          <a:p>
            <a:pPr marL="0" indent="0" algn="just">
              <a:buNone/>
            </a:pPr>
            <a:r>
              <a:rPr lang="fr-FR" sz="2800" b="1" i="1" dirty="0">
                <a:solidFill>
                  <a:srgbClr val="C00000"/>
                </a:solidFill>
              </a:rPr>
              <a:t>Clôturons le sermon de notre père saint Sévère qui a éclairé nos pensées et les yeux de nos cœurs au Nom du Père, du Fils et du Saint Esprit, un seul Dieu, Amen</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هذا هو اليوم الذى يقال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فيه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للخطاة: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إذهبوا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الجحيم مسكنكم إلى الأبد.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p>
          <a:p>
            <a:pPr lvl="0" algn="just" rtl="1"/>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فلنختم عظة أبينا </a:t>
            </a:r>
            <a:r>
              <a:rPr lang="ar-SA" sz="3600" b="1" i="1" dirty="0">
                <a:solidFill>
                  <a:srgbClr val="C00000"/>
                </a:solidFill>
              </a:rPr>
              <a:t>القديس أنبا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ساويرس الذي أنار عقولنا وعيون قلوبنا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بإسم</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الآب ا</a:t>
            </a:r>
            <a:r>
              <a:rPr kumimoji="0" lang="ar-EG"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بن والروح القدس إله واحد.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69208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Sévère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a:latin typeface="CS Avva Shenouda" panose="020B7200000000000000" pitchFamily="34" charset="0"/>
              </a:rPr>
              <a:t> </a:t>
            </a:r>
            <a:r>
              <a:rPr lang="fr-FR" b="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Ceuyroc</a:t>
            </a:r>
            <a:r>
              <a:rPr lang="fr-FR" b="1" dirty="0">
                <a:solidFill>
                  <a:srgbClr val="C00000"/>
                </a:solidFill>
                <a:latin typeface="CS Avva Shenouda" panose="020B7200000000000000" pitchFamily="34" charset="0"/>
              </a:rPr>
              <a:t> </a:t>
            </a:r>
            <a:r>
              <a:rPr lang="fr-FR" b="1" dirty="0">
                <a:latin typeface="CS Avva Shenouda" panose="020B7200000000000000" pitchFamily="34" charset="0"/>
              </a:rPr>
              <a:t>`</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5850" y="3705998"/>
            <a:ext cx="5085499" cy="2308324"/>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ساويرس</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4158662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8814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520757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Mercredi saint</a:t>
            </a:r>
          </a:p>
          <a:p>
            <a:r>
              <a:rPr lang="ar-SA" b="1" dirty="0">
                <a:solidFill>
                  <a:srgbClr val="C00000"/>
                </a:solidFill>
                <a:latin typeface="Times New Roman" panose="02020603050405020304" pitchFamily="18" charset="0"/>
              </a:rPr>
              <a:t>صلوات الأربعاء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Senou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pi`ar,yman`drityc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a:t>
            </a:r>
            <a:r>
              <a:rPr lang="ar-AE" sz="4400" b="1" dirty="0">
                <a:solidFill>
                  <a:srgbClr val="C00000"/>
                </a:solidFill>
                <a:latin typeface="Book Antiqua" panose="02040602050305030304" pitchFamily="18" charset="0"/>
              </a:rPr>
              <a:t>نبا شنودة رئيس المتوحدين</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664189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Matalsoi</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nakac</a:t>
            </a:r>
            <a:r>
              <a:rPr lang="en-US" sz="4400" b="1" dirty="0">
                <a:latin typeface="Athanasius" pitchFamily="2" charset="0"/>
              </a:rPr>
              <a:t> </a:t>
            </a:r>
            <a:r>
              <a:rPr lang="en-US" sz="4400" b="1" dirty="0" err="1">
                <a:latin typeface="Athanasius" pitchFamily="2" charset="0"/>
              </a:rPr>
              <a:t>au`è</a:t>
            </a:r>
            <a:r>
              <a:rPr lang="en-US" sz="4400" b="1" dirty="0">
                <a:latin typeface="Athanasius" pitchFamily="2" charset="0"/>
              </a:rPr>
              <a:t>]</a:t>
            </a:r>
            <a:r>
              <a:rPr lang="en-US" sz="4400" b="1" dirty="0" err="1">
                <a:latin typeface="Athanasius" pitchFamily="2" charset="0"/>
              </a:rPr>
              <a:t>qorter</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tayuxh</a:t>
            </a:r>
            <a:r>
              <a:rPr lang="en-US" sz="4400" b="1" dirty="0">
                <a:latin typeface="Athanasius" pitchFamily="2" charset="0"/>
              </a:rPr>
              <a:t> `è]</a:t>
            </a:r>
            <a:r>
              <a:rPr lang="en-US" sz="4400" b="1" dirty="0" err="1">
                <a:latin typeface="Athanasius" pitchFamily="2" charset="0"/>
              </a:rPr>
              <a:t>qorter</a:t>
            </a:r>
            <a:r>
              <a:rPr lang="en-US" sz="4400" b="1" dirty="0">
                <a:latin typeface="Athanasius" pitchFamily="2" charset="0"/>
              </a:rPr>
              <a:t> `</a:t>
            </a:r>
            <a:r>
              <a:rPr lang="en-US" sz="4400" b="1" dirty="0" err="1">
                <a:latin typeface="Athanasius" pitchFamily="2" charset="0"/>
              </a:rPr>
              <a:t>èema</a:t>
            </a:r>
            <a:r>
              <a:rPr lang="en-US" sz="4400" b="1" dirty="0">
                <a:latin typeface="Athanasius" pitchFamily="2" charset="0"/>
              </a:rPr>
              <a:t>]w. </a:t>
            </a:r>
            <a:r>
              <a:rPr lang="en-US" sz="4400" b="1" dirty="0" err="1">
                <a:latin typeface="Athanasius" pitchFamily="2" charset="0"/>
              </a:rPr>
              <a:t>Mpervwn</a:t>
            </a:r>
            <a:r>
              <a:rPr lang="en-US" sz="4400" b="1" dirty="0">
                <a:latin typeface="Athanasius" pitchFamily="2" charset="0"/>
              </a:rPr>
              <a:t>\ `</a:t>
            </a:r>
            <a:r>
              <a:rPr lang="en-US" sz="4400" b="1" dirty="0" err="1">
                <a:latin typeface="Athanasius" pitchFamily="2" charset="0"/>
              </a:rPr>
              <a:t>èmpek</a:t>
            </a:r>
            <a:r>
              <a:rPr lang="en-US" sz="4400" b="1" dirty="0">
                <a:latin typeface="Athanasius" pitchFamily="2" charset="0"/>
              </a:rPr>
              <a:t>\o </a:t>
            </a:r>
            <a:r>
              <a:rPr lang="en-US" sz="4400" b="1" dirty="0" err="1">
                <a:latin typeface="Athanasius" pitchFamily="2" charset="0"/>
              </a:rPr>
              <a:t>cabol</a:t>
            </a:r>
            <a:r>
              <a:rPr lang="en-US" sz="4400" b="1" dirty="0">
                <a:latin typeface="Athanasius" pitchFamily="2" charset="0"/>
              </a:rPr>
              <a:t> `</a:t>
            </a:r>
            <a:r>
              <a:rPr lang="en-US" sz="4400" b="1" dirty="0" err="1">
                <a:latin typeface="Athanasius" pitchFamily="2" charset="0"/>
              </a:rPr>
              <a:t>èmpek`èalou</a:t>
            </a:r>
            <a:r>
              <a:rPr lang="en-US" sz="4400" b="1" dirty="0">
                <a:latin typeface="Athanasius" pitchFamily="2" charset="0"/>
              </a:rPr>
              <a:t> &gt;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ènxwlem</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ej</a:t>
            </a:r>
            <a:r>
              <a:rPr lang="en-US" sz="4400" b="1" dirty="0">
                <a:latin typeface="Athanasius" pitchFamily="2" charset="0"/>
              </a:rPr>
              <a:t>\</a:t>
            </a:r>
            <a:r>
              <a:rPr lang="en-US" sz="4400" b="1" dirty="0" err="1">
                <a:latin typeface="Athanasius" pitchFamily="2" charset="0"/>
              </a:rPr>
              <a:t>wj</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 : ٢، ٦٨ : ١٤</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إشفنى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عظامى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إضطربت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ونفسى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إنزعجت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جداً. لا تصرف وجهك عن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فتاك.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سريعاً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ننى في شدة </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0"/>
            <a:ext cx="3441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 : 2 et 68 : 14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guéris-moi! Car je tremble de tous mes os, de toute mon âme je tremble. Ne cache pas Ta Face à Ton serviteur. Je suis dans la détresse, vite réponds-moi.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94271080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a:bodyPr>
          <a:lstStyle/>
          <a:p>
            <a:pPr marL="0" indent="0" algn="ctr">
              <a:buNone/>
            </a:pPr>
            <a:r>
              <a:rPr lang="pl-PL" b="1" dirty="0">
                <a:solidFill>
                  <a:srgbClr val="C00000"/>
                </a:solidFill>
                <a:latin typeface="Athanasius" pitchFamily="2" charset="0"/>
              </a:rPr>
              <a:t>Iwannhn  Kev i/b/&gt; k/z/ - l/ ,/</a:t>
            </a:r>
            <a:endParaRPr lang="fr-FR" b="1" dirty="0">
              <a:solidFill>
                <a:srgbClr val="C00000"/>
              </a:solidFill>
              <a:latin typeface="Athanasius" pitchFamily="2" charset="0"/>
            </a:endParaRPr>
          </a:p>
          <a:p>
            <a:pPr marL="0" indent="0" algn="just">
              <a:buNone/>
            </a:pPr>
            <a:r>
              <a:rPr lang="en-US" sz="2400" b="1" dirty="0">
                <a:latin typeface="Athanasius" pitchFamily="2" charset="0"/>
              </a:rPr>
              <a:t>Û:nou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tayuxh</a:t>
            </a:r>
            <a:r>
              <a:rPr lang="en-US" sz="2400" b="1" dirty="0">
                <a:latin typeface="Athanasius" pitchFamily="2" charset="0"/>
              </a:rPr>
              <a:t> `è]</a:t>
            </a:r>
            <a:r>
              <a:rPr lang="en-US" sz="2400" b="1" dirty="0" err="1">
                <a:latin typeface="Athanasius" pitchFamily="2" charset="0"/>
              </a:rPr>
              <a:t>qorter</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pe;najof</a:t>
            </a:r>
            <a:r>
              <a:rPr lang="en-US" sz="2400" b="1" dirty="0">
                <a:latin typeface="Athanasius" pitchFamily="2" charset="0"/>
              </a:rPr>
              <a:t> &gt;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\met `</a:t>
            </a:r>
            <a:r>
              <a:rPr lang="en-US" sz="2400" b="1" dirty="0" err="1">
                <a:latin typeface="Athanasius" pitchFamily="2" charset="0"/>
              </a:rPr>
              <a:t>èebol'en</a:t>
            </a:r>
            <a:r>
              <a:rPr lang="en-US" sz="2400" b="1" dirty="0">
                <a:latin typeface="Athanasius" pitchFamily="2" charset="0"/>
              </a:rPr>
              <a:t> tai </a:t>
            </a:r>
            <a:r>
              <a:rPr lang="en-US" sz="2400" b="1" dirty="0" err="1">
                <a:latin typeface="Athanasius" pitchFamily="2" charset="0"/>
              </a:rPr>
              <a:t>ounou</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ai`èi</a:t>
            </a:r>
            <a:r>
              <a:rPr lang="en-US" sz="2400" b="1" dirty="0">
                <a:latin typeface="Athanasius" pitchFamily="2" charset="0"/>
              </a:rPr>
              <a:t> `</a:t>
            </a:r>
            <a:r>
              <a:rPr lang="en-US" sz="2400" b="1" dirty="0" err="1">
                <a:latin typeface="Athanasius" pitchFamily="2" charset="0"/>
              </a:rPr>
              <a:t>èetai</a:t>
            </a:r>
            <a:r>
              <a:rPr lang="en-US" sz="2400" b="1" dirty="0">
                <a:latin typeface="Athanasius" pitchFamily="2" charset="0"/>
              </a:rPr>
              <a:t> </a:t>
            </a:r>
            <a:r>
              <a:rPr lang="en-US" sz="2400" b="1" dirty="0" err="1">
                <a:latin typeface="Athanasius" pitchFamily="2" charset="0"/>
              </a:rPr>
              <a:t>ounou</a:t>
            </a:r>
            <a:r>
              <a:rPr lang="en-US" sz="2400" b="1" dirty="0">
                <a:latin typeface="Athanasius" pitchFamily="2" charset="0"/>
              </a:rPr>
              <a:t> &gt; </a:t>
            </a:r>
            <a:r>
              <a:rPr lang="en-US" sz="2400" b="1" dirty="0" err="1">
                <a:latin typeface="Athanasius" pitchFamily="2" charset="0"/>
              </a:rPr>
              <a:t>Viwt</a:t>
            </a:r>
            <a:r>
              <a:rPr lang="en-US" sz="2400" b="1" dirty="0">
                <a:latin typeface="Athanasius" pitchFamily="2" charset="0"/>
              </a:rPr>
              <a:t> </a:t>
            </a:r>
            <a:r>
              <a:rPr lang="en-US" sz="2400" b="1" dirty="0" err="1">
                <a:latin typeface="Athanasius" pitchFamily="2" charset="0"/>
              </a:rPr>
              <a:t>ma`èwou</a:t>
            </a:r>
            <a:r>
              <a:rPr lang="en-US" sz="2400" b="1" dirty="0">
                <a:latin typeface="Athanasius" pitchFamily="2" charset="0"/>
              </a:rPr>
              <a:t> `</a:t>
            </a:r>
            <a:r>
              <a:rPr lang="en-US" sz="2400" b="1" dirty="0" err="1">
                <a:latin typeface="Athanasius" pitchFamily="2" charset="0"/>
              </a:rPr>
              <a:t>èmpek</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&gt; </a:t>
            </a:r>
            <a:r>
              <a:rPr lang="en-US" sz="2400" b="1" dirty="0" err="1">
                <a:latin typeface="Athanasius" pitchFamily="2" charset="0"/>
              </a:rPr>
              <a:t>ou`ècmh</a:t>
            </a:r>
            <a:r>
              <a:rPr lang="en-US" sz="2400" b="1" dirty="0">
                <a:latin typeface="Athanasius" pitchFamily="2" charset="0"/>
              </a:rPr>
              <a: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ecjw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èwou</a:t>
            </a:r>
            <a:r>
              <a:rPr lang="en-US" sz="2400" b="1" dirty="0">
                <a:latin typeface="Athanasius" pitchFamily="2" charset="0"/>
              </a:rPr>
              <a:t> </a:t>
            </a:r>
            <a:r>
              <a:rPr lang="en-US" sz="2400" b="1" dirty="0" err="1">
                <a:latin typeface="Athanasius" pitchFamily="2" charset="0"/>
              </a:rPr>
              <a:t>palin</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èwou</a:t>
            </a:r>
            <a:r>
              <a:rPr lang="en-US" sz="2400" b="1" dirty="0">
                <a:latin typeface="Athanasius" pitchFamily="2" charset="0"/>
              </a:rPr>
              <a:t> &gt; </a:t>
            </a:r>
            <a:r>
              <a:rPr lang="en-US" sz="2400" b="1" dirty="0" err="1">
                <a:latin typeface="Athanasius" pitchFamily="2" charset="0"/>
              </a:rPr>
              <a:t>pimh</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èenafo</a:t>
            </a:r>
            <a:r>
              <a:rPr lang="en-US" sz="2400" b="1" dirty="0">
                <a:latin typeface="Athanasius" pitchFamily="2" charset="0"/>
              </a:rPr>
              <a:t>\`</a:t>
            </a:r>
            <a:r>
              <a:rPr lang="en-US" sz="2400" b="1" dirty="0" err="1">
                <a:latin typeface="Athanasius" pitchFamily="2" charset="0"/>
              </a:rPr>
              <a:t>èi</a:t>
            </a:r>
            <a:r>
              <a:rPr lang="en-US" sz="2400" b="1" dirty="0">
                <a:latin typeface="Athanasius" pitchFamily="2" charset="0"/>
              </a:rPr>
              <a:t> `</a:t>
            </a:r>
            <a:r>
              <a:rPr lang="en-US" sz="2400" b="1" dirty="0" err="1">
                <a:latin typeface="Athanasius" pitchFamily="2" charset="0"/>
              </a:rPr>
              <a:t>èeratf</a:t>
            </a:r>
            <a:r>
              <a:rPr lang="en-US" sz="2400" b="1" dirty="0">
                <a:latin typeface="Athanasius" pitchFamily="2" charset="0"/>
              </a:rPr>
              <a:t> `</a:t>
            </a:r>
            <a:r>
              <a:rPr lang="en-US" sz="2400" b="1" dirty="0" err="1">
                <a:latin typeface="Athanasius" pitchFamily="2" charset="0"/>
              </a:rPr>
              <a:t>èetaucwtem</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arabai</a:t>
            </a:r>
            <a:r>
              <a:rPr lang="en-US" sz="2400" b="1" dirty="0">
                <a:latin typeface="Athanasius" pitchFamily="2" charset="0"/>
              </a:rPr>
              <a:t> </a:t>
            </a:r>
            <a:r>
              <a:rPr lang="en-US" sz="2400" b="1" dirty="0" err="1">
                <a:latin typeface="Athanasius" pitchFamily="2" charset="0"/>
              </a:rPr>
              <a:t>petac</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ankexwouni</a:t>
            </a:r>
            <a:r>
              <a:rPr lang="en-US" sz="2400" b="1" dirty="0">
                <a:latin typeface="Athanasius" pitchFamily="2" charset="0"/>
              </a:rPr>
              <a:t> de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ouaggeloc</a:t>
            </a:r>
            <a:r>
              <a:rPr lang="en-US" sz="2400" b="1" dirty="0">
                <a:latin typeface="Athanasius" pitchFamily="2" charset="0"/>
              </a:rPr>
              <a:t> </a:t>
            </a:r>
            <a:r>
              <a:rPr lang="en-US" sz="2400" b="1" dirty="0" err="1">
                <a:latin typeface="Athanasius" pitchFamily="2" charset="0"/>
              </a:rPr>
              <a:t>petafcaji</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a:t>
            </a:r>
          </a:p>
          <a:p>
            <a:pPr marL="0" indent="0" algn="just">
              <a:buNone/>
            </a:pPr>
            <a:r>
              <a:rPr lang="en-US" sz="2400" b="1" dirty="0" err="1">
                <a:latin typeface="Athanasius" pitchFamily="2" charset="0"/>
              </a:rPr>
              <a:t>Aferou`èw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èetac</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an </a:t>
            </a:r>
            <a:r>
              <a:rPr lang="en-US" sz="2400" b="1" dirty="0" err="1">
                <a:latin typeface="Athanasius" pitchFamily="2" charset="0"/>
              </a:rPr>
              <a:t>eqbht</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tai `</a:t>
            </a:r>
            <a:r>
              <a:rPr lang="en-US" sz="2400" b="1" dirty="0" err="1">
                <a:latin typeface="Athanasius" pitchFamily="2" charset="0"/>
              </a:rPr>
              <a:t>ècmh</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&gt;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èmpaikocmoc</a:t>
            </a:r>
            <a:r>
              <a:rPr lang="en-US" sz="2400" b="1" dirty="0">
                <a:latin typeface="Athanasius" pitchFamily="2" charset="0"/>
              </a:rPr>
              <a:t> &gt;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èparxwn</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t>
            </a:r>
            <a:r>
              <a:rPr lang="en-US" sz="2400" b="1" dirty="0" err="1">
                <a:latin typeface="Athanasius" pitchFamily="2" charset="0"/>
              </a:rPr>
              <a:t>eu`èe</a:t>
            </a:r>
            <a:r>
              <a:rPr lang="en-US" sz="2400" b="1" dirty="0">
                <a:latin typeface="Athanasius" pitchFamily="2" charset="0"/>
              </a:rPr>
              <a:t>\</a:t>
            </a:r>
            <a:r>
              <a:rPr lang="en-US" sz="2400" b="1" dirty="0" err="1">
                <a:latin typeface="Athanasius" pitchFamily="2" charset="0"/>
              </a:rPr>
              <a:t>itf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ansici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 `</a:t>
            </a:r>
            <a:r>
              <a:rPr lang="en-US" sz="2400" b="1" dirty="0" err="1">
                <a:latin typeface="Athanasius" pitchFamily="2" charset="0"/>
              </a:rPr>
              <a:t>èpka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ei`èecek</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aroi</a:t>
            </a:r>
            <a:r>
              <a:rPr lang="en-US" sz="2400" b="1" dirty="0">
                <a:latin typeface="Athanasius" pitchFamily="2" charset="0"/>
              </a:rPr>
              <a:t> &gt; </a:t>
            </a:r>
            <a:r>
              <a:rPr lang="en-US" sz="2400" b="1" dirty="0" err="1">
                <a:latin typeface="Athanasius" pitchFamily="2" charset="0"/>
              </a:rPr>
              <a:t>vai</a:t>
            </a:r>
            <a:r>
              <a:rPr lang="en-US" sz="2400" b="1" dirty="0">
                <a:latin typeface="Athanasius" pitchFamily="2" charset="0"/>
              </a:rPr>
              <a:t> de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ef;mhini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èmmou</a:t>
            </a:r>
            <a:r>
              <a:rPr lang="en-US" sz="2400" b="1" dirty="0">
                <a:latin typeface="Athanasius" pitchFamily="2" charset="0"/>
              </a:rPr>
              <a:t> `</a:t>
            </a:r>
            <a:r>
              <a:rPr lang="en-US" sz="2400" b="1" dirty="0" err="1">
                <a:latin typeface="Athanasius" pitchFamily="2" charset="0"/>
              </a:rPr>
              <a:t>èfnamou</a:t>
            </a:r>
            <a:r>
              <a:rPr lang="en-US" sz="2400" b="1" dirty="0">
                <a:latin typeface="Athanasius" pitchFamily="2" charset="0"/>
              </a:rPr>
              <a:t>.</a:t>
            </a:r>
          </a:p>
          <a:p>
            <a:pPr marL="0" indent="0" algn="just">
              <a:buNone/>
            </a:pPr>
            <a:r>
              <a:rPr lang="en-US" sz="2400" b="1" dirty="0">
                <a:latin typeface="Athanasius" pitchFamily="2" charset="0"/>
              </a:rPr>
              <a:t> </a:t>
            </a:r>
            <a:r>
              <a:rPr lang="en-US" sz="2400" b="1" dirty="0" err="1">
                <a:latin typeface="Athanasius" pitchFamily="2" charset="0"/>
              </a:rPr>
              <a:t>Aferou`èw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pimh</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èanon</a:t>
            </a:r>
            <a:r>
              <a:rPr lang="en-US" sz="2400" b="1" dirty="0">
                <a:latin typeface="Athanasius" pitchFamily="2" charset="0"/>
              </a:rPr>
              <a:t> </a:t>
            </a:r>
            <a:r>
              <a:rPr lang="en-US" sz="2400" b="1" dirty="0" err="1">
                <a:latin typeface="Athanasius" pitchFamily="2" charset="0"/>
              </a:rPr>
              <a:t>ancwtem</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pinomoc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Pxc</a:t>
            </a:r>
            <a:r>
              <a:rPr lang="en-US" sz="2400" b="1" dirty="0">
                <a:latin typeface="Athanasius" pitchFamily="2" charset="0"/>
              </a:rPr>
              <a:t>? ]op ]a `</a:t>
            </a:r>
            <a:r>
              <a:rPr lang="en-US" sz="2400" b="1" dirty="0" err="1">
                <a:latin typeface="Athanasius" pitchFamily="2" charset="0"/>
              </a:rPr>
              <a:t>èene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èkjw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\w;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èntousec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&gt;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&gt;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èeti</a:t>
            </a:r>
            <a:r>
              <a:rPr lang="en-US" sz="2400" b="1" dirty="0">
                <a:latin typeface="Athanasius" pitchFamily="2" charset="0"/>
              </a:rPr>
              <a:t> </a:t>
            </a:r>
            <a:r>
              <a:rPr lang="en-US" sz="2400" b="1" dirty="0" err="1">
                <a:latin typeface="Athanasius" pitchFamily="2" charset="0"/>
              </a:rPr>
              <a:t>kekouji</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&gt; </a:t>
            </a:r>
            <a:r>
              <a:rPr lang="en-US" sz="2400" b="1" dirty="0" err="1">
                <a:latin typeface="Athanasius" pitchFamily="2" charset="0"/>
              </a:rPr>
              <a:t>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oc</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èntenqhnou</a:t>
            </a:r>
            <a:r>
              <a:rPr lang="en-US" sz="2400" b="1" dirty="0">
                <a:latin typeface="Athanasius" pitchFamily="2" charset="0"/>
              </a:rPr>
              <a:t> &gt;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 ta\e </a:t>
            </a:r>
            <a:r>
              <a:rPr lang="en-US" sz="2400" b="1" dirty="0" err="1">
                <a:latin typeface="Athanasius" pitchFamily="2" charset="0"/>
              </a:rPr>
              <a:t>qhnou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vheqmo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 `</a:t>
            </a:r>
            <a:r>
              <a:rPr lang="en-US" sz="2400" b="1" dirty="0" err="1">
                <a:latin typeface="Athanasius" pitchFamily="2" charset="0"/>
              </a:rPr>
              <a:t>èn`èf`èemi</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èeqwn</a:t>
            </a:r>
            <a:r>
              <a:rPr lang="en-US" sz="2400" b="1" dirty="0">
                <a:latin typeface="Athanasius" pitchFamily="2" charset="0"/>
              </a:rPr>
              <a:t> &gt; \</a:t>
            </a:r>
            <a:r>
              <a:rPr lang="en-US" sz="2400" b="1" dirty="0" err="1">
                <a:latin typeface="Athanasius" pitchFamily="2" charset="0"/>
              </a:rPr>
              <a:t>wc</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èntenqhnou</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 `</a:t>
            </a:r>
            <a:r>
              <a:rPr lang="en-US" sz="2400" b="1" dirty="0" err="1">
                <a:latin typeface="Athanasius" pitchFamily="2" charset="0"/>
              </a:rPr>
              <a:t>èepiouwini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èntetener</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èmpiouwini</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C7576C8-8213-4C7D-9A3D-2BC08D63101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6FB58CA8-CA69-44DF-B6D8-25C0E205DDE7}"/>
              </a:ext>
            </a:extLst>
          </p:cNvPr>
          <p:cNvSpPr>
            <a:spLocks noChangeArrowheads="1"/>
          </p:cNvSpPr>
          <p:nvPr/>
        </p:nvSpPr>
        <p:spPr bwMode="auto">
          <a:xfrm>
            <a:off x="8472264" y="0"/>
            <a:ext cx="3441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Matalsoi</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nakac</a:t>
            </a:r>
            <a:r>
              <a:rPr lang="en-US" sz="4400" b="1" dirty="0">
                <a:latin typeface="Athanasius" pitchFamily="2" charset="0"/>
              </a:rPr>
              <a:t> </a:t>
            </a:r>
            <a:r>
              <a:rPr lang="en-US" sz="4400" b="1" dirty="0" err="1">
                <a:latin typeface="Athanasius" pitchFamily="2" charset="0"/>
              </a:rPr>
              <a:t>au`è</a:t>
            </a:r>
            <a:r>
              <a:rPr lang="en-US" sz="4400" b="1" dirty="0">
                <a:latin typeface="Athanasius" pitchFamily="2" charset="0"/>
              </a:rPr>
              <a:t>]</a:t>
            </a:r>
            <a:r>
              <a:rPr lang="en-US" sz="4400" b="1" dirty="0" err="1">
                <a:latin typeface="Athanasius" pitchFamily="2" charset="0"/>
              </a:rPr>
              <a:t>qorter</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tayuxh</a:t>
            </a:r>
            <a:r>
              <a:rPr lang="en-US" sz="4400" b="1" dirty="0">
                <a:latin typeface="Athanasius" pitchFamily="2" charset="0"/>
              </a:rPr>
              <a:t> `è]</a:t>
            </a:r>
            <a:r>
              <a:rPr lang="en-US" sz="4400" b="1" dirty="0" err="1">
                <a:latin typeface="Athanasius" pitchFamily="2" charset="0"/>
              </a:rPr>
              <a:t>qorter</a:t>
            </a:r>
            <a:r>
              <a:rPr lang="en-US" sz="4400" b="1" dirty="0">
                <a:latin typeface="Athanasius" pitchFamily="2" charset="0"/>
              </a:rPr>
              <a:t> `</a:t>
            </a:r>
            <a:r>
              <a:rPr lang="en-US" sz="4400" b="1" dirty="0" err="1">
                <a:latin typeface="Athanasius" pitchFamily="2" charset="0"/>
              </a:rPr>
              <a:t>èema</a:t>
            </a:r>
            <a:r>
              <a:rPr lang="en-US" sz="4400" b="1" dirty="0">
                <a:latin typeface="Athanasius" pitchFamily="2" charset="0"/>
              </a:rPr>
              <a:t>]w. </a:t>
            </a:r>
            <a:r>
              <a:rPr lang="en-US" sz="4400" b="1" dirty="0" err="1">
                <a:latin typeface="Athanasius" pitchFamily="2" charset="0"/>
              </a:rPr>
              <a:t>Mpervwn</a:t>
            </a:r>
            <a:r>
              <a:rPr lang="en-US" sz="4400" b="1" dirty="0">
                <a:latin typeface="Athanasius" pitchFamily="2" charset="0"/>
              </a:rPr>
              <a:t>\ `</a:t>
            </a:r>
            <a:r>
              <a:rPr lang="en-US" sz="4400" b="1" dirty="0" err="1">
                <a:latin typeface="Athanasius" pitchFamily="2" charset="0"/>
              </a:rPr>
              <a:t>èmpek</a:t>
            </a:r>
            <a:r>
              <a:rPr lang="en-US" sz="4400" b="1" dirty="0">
                <a:latin typeface="Athanasius" pitchFamily="2" charset="0"/>
              </a:rPr>
              <a:t>\o </a:t>
            </a:r>
            <a:r>
              <a:rPr lang="en-US" sz="4400" b="1" dirty="0" err="1">
                <a:latin typeface="Athanasius" pitchFamily="2" charset="0"/>
              </a:rPr>
              <a:t>cabol</a:t>
            </a:r>
            <a:r>
              <a:rPr lang="en-US" sz="4400" b="1" dirty="0">
                <a:latin typeface="Athanasius" pitchFamily="2" charset="0"/>
              </a:rPr>
              <a:t> `</a:t>
            </a:r>
            <a:r>
              <a:rPr lang="en-US" sz="4400" b="1" dirty="0" err="1">
                <a:latin typeface="Athanasius" pitchFamily="2" charset="0"/>
              </a:rPr>
              <a:t>èmpek`èalou</a:t>
            </a:r>
            <a:r>
              <a:rPr lang="en-US" sz="4400" b="1" dirty="0">
                <a:latin typeface="Athanasius" pitchFamily="2" charset="0"/>
              </a:rPr>
              <a:t> &gt;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ènxwlem</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ej</a:t>
            </a:r>
            <a:r>
              <a:rPr lang="en-US" sz="4400" b="1" dirty="0">
                <a:latin typeface="Athanasius" pitchFamily="2" charset="0"/>
              </a:rPr>
              <a:t>\</a:t>
            </a:r>
            <a:r>
              <a:rPr lang="en-US" sz="4400" b="1" dirty="0" err="1">
                <a:latin typeface="Athanasius" pitchFamily="2" charset="0"/>
              </a:rPr>
              <a:t>wj</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٦ : ٢، ٦٨ : ١٤</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إشفنى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عظامى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إضطربت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ونفسى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إنزعجت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جداً. لا تصرف وجهك عن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فتاك.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سريعاً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ننى في شدة </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0"/>
            <a:ext cx="3441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 : 2 et 68 : 14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Seigneur guéris-moi! Car je tremble de tous mes os, de toute mon âme je tremble. Ne cache pas Ta Face à Ton serviteur. Je suis dans la détresse, vite réponds-moi.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79811364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12 : 27-36</a:t>
            </a:r>
          </a:p>
          <a:p>
            <a:pPr marL="0" indent="0" algn="just">
              <a:buNone/>
            </a:pPr>
            <a:r>
              <a:rPr lang="fr-FR" sz="2800" b="1" dirty="0"/>
              <a:t>«Maintenant mon âme est troublée, et que dirai-je? Père, sauve-moi de cette heure? Mais c'est précisément pour cette heure que je suis venu. Père, glorifie ton nom.» Alors, une voix vint du ciel: «Je l'ai glorifié et je le glorifierai encore.» La foule qui se trouvait là et qui avait entendu disait que c'était le tonnerre; d'autres disaient qu'un ange lui avait parlé. Jésus reprit la parole: «Ce n'est pas pour moi que cette voix 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يوحنا ١٢ : ٢٧ – ٣٦</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الآن نفسى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إضطربت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فماذا أقول، يا أبتاه نجنى من هذه الساعة، ولكن لأجل هذا أتيت إلى هذه الساعة. أيها الآب مجد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فجاء صوت من السماء قائلاً: قد مجدت وسأمجد أيضاً. فلما سمع الجمع الذى كان واقفاً قالوا: رعد هو الذى حدث، وآخرون قالوا: ملاك هو الذى كلمه. أجاب يسوع وقال: ليس من أجلى حدث هذا الصوت،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98179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retenti, mais bien pour vous. C'est maintenant le jugement de ce monde, maintenant le prince de ce monde va être jeté dehors. Pour moi, quand j'aurai été élevé de terre, j'attirerai à moi tous les hommes.» Il signifiait par-là de quelle mort il allait mourir.</a:t>
            </a:r>
          </a:p>
          <a:p>
            <a:pPr marL="0" indent="0" algn="just">
              <a:buNone/>
            </a:pPr>
            <a:r>
              <a:rPr lang="fr-FR" sz="2800" b="1" dirty="0"/>
              <a:t>La foule lui répondit: «Nous avons appris par la Loi que le Christ doit rester à jamais. Comment peux-tu dire qu'il faut que le Fils de l'homme soit élevé?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لكن من أجلكم. الآن دينونة هذا العالم. الآن يلقى رئيس هذا العالم خارجاً، وأنا أيضاً إن ارتفعت عن الأرض أجذب إلى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واحد.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نما قال هذا مشيراً إلى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ميتة كان مزمعاً أن يموت.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الجمع قائلاً : نحن سمعنا من الناموس أن المسيح يدوم إلى الأبد فكيف تقول أنت أنه ينبغى أن يرتفع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5778705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est-il, ce Fils de l'homme?» Jésus leur répondit: «La lumière est encore parmi vous pour un peu de temps. Marchez pendant que vous avez la lumière, pour que les ténèbres ne s'emparent pas de vous: car celui qui marche dans les ténèbres ne sait où il va. Pendant que vous avez la lumière croyez en la lumière, pour devenir des fils de lumière.»</a:t>
            </a:r>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الإنسان ؟! فقال لهم يسوع : النور معكم زماناً يسيراً، فسيروا فى النور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مادام لكم النور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لئلا يدرككم الظلام، لأن الذى يمشى فى الظلام لا يدرى أين يذهب. مادام لكم النور آمنوا بالنور لتصيروا أبناء النور.</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57352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solidFill>
                  <a:srgbClr val="C00000"/>
                </a:solidFill>
              </a:rPr>
              <a:t>Sermon de notre saint père </a:t>
            </a:r>
            <a:r>
              <a:rPr lang="fr-FR" sz="2800" b="1" dirty="0" err="1">
                <a:solidFill>
                  <a:srgbClr val="C00000"/>
                </a:solidFill>
              </a:rPr>
              <a:t>Anba</a:t>
            </a:r>
            <a:r>
              <a:rPr lang="fr-FR" sz="2800" b="1" dirty="0">
                <a:solidFill>
                  <a:srgbClr val="C00000"/>
                </a:solidFill>
              </a:rPr>
              <a:t> </a:t>
            </a:r>
            <a:r>
              <a:rPr lang="fr-FR" sz="2800" b="1" dirty="0" err="1">
                <a:solidFill>
                  <a:srgbClr val="C00000"/>
                </a:solidFill>
              </a:rPr>
              <a:t>Chénouté</a:t>
            </a:r>
            <a:r>
              <a:rPr lang="fr-FR" sz="2800" b="1" dirty="0">
                <a:solidFill>
                  <a:srgbClr val="C00000"/>
                </a:solidFill>
              </a:rPr>
              <a:t> l'archimandrite que sa sainte bénédiction repose sur nous tous. Amen! </a:t>
            </a:r>
          </a:p>
          <a:p>
            <a:pPr marL="0" indent="0" algn="just">
              <a:lnSpc>
                <a:spcPct val="90000"/>
              </a:lnSpc>
              <a:buNone/>
            </a:pPr>
            <a:r>
              <a:rPr lang="fr-FR" sz="2800" b="1" dirty="0"/>
              <a:t>Je vous dis ce qui suit: Ne pensez pas qu'après avoir isolé l'ivraie du bon grain les pêcheurs trouvent le repos. Je vous dis ce qui est dans l'Écriture: Les anges et les archanges se tairont tous. Les saints aussi se tairont. Le jugement de Dieu sera une parole définitive en ce jour où Il séparera les bons des méchants ; lorsqu'Il jettera  les pécheurs dans la fournaise ardente.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شنودة رئيس المتوحدين، بركته المقدسة تكون </a:t>
            </a:r>
            <a:r>
              <a:rPr kumimoji="0" lang="ar-EG" sz="3600" b="1" i="0"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معنا.</a:t>
            </a:r>
            <a:r>
              <a:rPr kumimoji="0" lang="ar-EG" sz="3600" b="1" i="0" strike="noStrike" kern="1200" cap="none" spc="0" normalizeH="0" baseline="0" noProof="0" dirty="0">
                <a:ln>
                  <a:noFill/>
                </a:ln>
                <a:solidFill>
                  <a:srgbClr val="C00000"/>
                </a:solidFill>
                <a:effectLst/>
                <a:uLnTx/>
                <a:uFillTx/>
                <a:latin typeface="Calibri"/>
                <a:ea typeface="+mn-ea"/>
                <a:cs typeface="Arial" panose="020B0604020202020204" pitchFamily="34" charset="0"/>
              </a:rPr>
              <a:t> آمين.</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اقول هذا الكلام ولا أتركه، وهو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هذا.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لا تظنوا أنه بعد عزل التبن من الحنطة يحصل الخطاة علي راحة، أقول لكم كشهادة الكتب، أنه إن كان الملائكة أو رؤساء الملائكة والقديسون أيضاً يصمتون جميعهم ويكون لكلمة الله الحكم الكامل القاطع في اليوم الذي يفرز فيه الأشرار من بين الصديقين، وللوقت يلقى الخطاة في آتون النار المتوقدة.</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1F81251-D9AA-4214-83F8-94063103A94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2646308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806864"/>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95981"/>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2325"/>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0301672-C9C5-464C-8660-B84447E18A3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4089671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Admirez, vous les savants, l'organisation de Dieu le Verbe qui détient entre ses mains le pouvoir de vie et de mort pour chacun. A cause du corps humain qu'Il a pris, Il est pris d'inquiétude et de faiblesse. Le Sauveur a dit: maintenant mon âme est bouleversée. Que dirai-je? Père, délivre-moi de cette heure? Mais c'est pour cela que je suis parvenu à cette heure-ci! En vérité, Il est venu dans le monde pour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تأملوا يا أهل المعرفة تدبير الله الكلمة الذى بيده سلطان الموت وحياة كل أحد من عنده، لكن لأجل جسد البشرية الذى أخذه منا يظهر القلق والضعف. قال المخلص :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نفسى مضطربة وماذا أقول، يا أبتاه نجنى من هذه الساعة، لكن لأجل هذه الساعة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أتيت.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نعم بالحقيقة أتى إلى العالم لكى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8832848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souffrir afin de nous sauver, faire sortir de l'enfer le premier homme qu'Il a créé et, selon Sa grande miséricorde, le rendre à sa patrie d'origine, lui et sa descendance. Implorons-Le sans nonchalance, demandons-Lui sans tiédeur de nous associer à la gloire de Son royaume et de nous enraciner jusqu'au dernier soupir dans la Foi en son saint Nom.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يتألم من أجل خلاصنا، ويصعد من الجحيم الإنسان الأول الذى خلقه ويرده إلى وطنه الأول هو وبنيه كعظيم رحمته. فلنصرخ نحوه بغير تكاسل ونطلب إليه بغير فتور لكى يجعلنا شركاء معه فى مجد ملكوته ويثبتنا إلى النفس الأخير علي الإيمان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سمه القدوس.</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49985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12550338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0895479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1905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lnSpc>
                <a:spcPct val="90000"/>
              </a:lnSpc>
              <a:buNone/>
            </a:pPr>
            <a:r>
              <a:rPr lang="fr-FR" sz="2800" b="1" dirty="0"/>
              <a:t> Dieu est-Il comme les hommes pour avoir un conseiller qu'Il consultera? Qu'est ce que Dieu peut oublier pour qu'un autre le Lui dise? Il faut dire d'une seule voix: Tu es le juste juge! Tes jugements sont impartiaux, Toi qui donnes à chacun selon ses œuvres. Ce n'est pas nous qui allons Te rappeler cela, car c'est de Toi que vient toute compassion. </a:t>
            </a:r>
          </a:p>
          <a:p>
            <a:pPr marL="0" indent="0" algn="just">
              <a:lnSpc>
                <a:spcPct val="90000"/>
              </a:lnSpc>
              <a:buNone/>
            </a:pPr>
            <a:r>
              <a:rPr lang="fr-FR" sz="2700" b="1" dirty="0">
                <a:solidFill>
                  <a:srgbClr val="C00000"/>
                </a:solidFill>
              </a:rPr>
              <a:t>Clôturons le sermon de notre père </a:t>
            </a:r>
            <a:r>
              <a:rPr lang="fr-FR" sz="2700" b="1" dirty="0" err="1">
                <a:solidFill>
                  <a:srgbClr val="C00000"/>
                </a:solidFill>
              </a:rPr>
              <a:t>anba</a:t>
            </a:r>
            <a:r>
              <a:rPr lang="fr-FR" sz="2700" b="1" dirty="0">
                <a:solidFill>
                  <a:srgbClr val="C00000"/>
                </a:solidFill>
              </a:rPr>
              <a:t> </a:t>
            </a:r>
            <a:r>
              <a:rPr lang="fr-FR" sz="2700" b="1" dirty="0" err="1">
                <a:solidFill>
                  <a:srgbClr val="C00000"/>
                </a:solidFill>
              </a:rPr>
              <a:t>Chénouté</a:t>
            </a:r>
            <a:r>
              <a:rPr lang="fr-FR" sz="2700" b="1" dirty="0">
                <a:solidFill>
                  <a:srgbClr val="C00000"/>
                </a:solidFill>
              </a:rPr>
              <a:t> l'archimandrite qui a éclairé nos pensées et les yeux de nos cœurs au Nom du Père, du Fils et du Saint 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هل تري الله كالبشر، يجعل له مشيراً أو جليساً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ليسأله؟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ماهو</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الذي ينساه الله حتى يجيب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آخر؟</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أو يسأله عن كلمة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فيفيده؟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ليس لنا إلا أن نقول بفم واحد هذا القول فقط: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ياديان</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الحق، إن أحكامك عادلة، أيها المعطي كل واحد كنحو أعماله، ليس لنا ان نذكرك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بشئ</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لأنك أنت الذي من عندك كل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الرأفات.</a:t>
            </a:r>
            <a:endPar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فلنختم عظة أبينا القديس أنبا شنودة رئيس المتوحدين الذي أنار عقولنا وعيون قلوبنا </a:t>
            </a:r>
            <a:r>
              <a:rPr kumimoji="0" lang="ar-EG" sz="3600" b="1" i="0"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بإسم</a:t>
            </a:r>
            <a:r>
              <a:rPr kumimoji="0" lang="ar-EG"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الآب </a:t>
            </a:r>
            <a:r>
              <a:rPr kumimoji="0" lang="ar-EG" sz="3600" b="1" i="0"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والإبن</a:t>
            </a:r>
            <a:r>
              <a:rPr kumimoji="0" lang="ar-EG"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والروح القدس إله </a:t>
            </a:r>
            <a:r>
              <a:rPr kumimoji="0" lang="ar-EG" sz="3600" b="1" i="0" u="none" strike="noStrike" kern="1200" cap="none" spc="0" normalizeH="0" baseline="0" noProof="0" dirty="0" err="1">
                <a:ln>
                  <a:noFill/>
                </a:ln>
                <a:solidFill>
                  <a:srgbClr val="FF0000"/>
                </a:solidFill>
                <a:effectLst/>
                <a:uLnTx/>
                <a:uFillTx/>
                <a:latin typeface="Calibri"/>
                <a:ea typeface="+mn-ea"/>
                <a:cs typeface="Arial" panose="020B0604020202020204" pitchFamily="34" charset="0"/>
              </a:rPr>
              <a:t>واحد.</a:t>
            </a:r>
            <a:r>
              <a:rPr kumimoji="0" lang="ar-EG" sz="36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آمين.</a:t>
            </a:r>
            <a:endParaRPr kumimoji="0" lang="ar-SA"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1F81251-D9AA-4214-83F8-94063103A94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0827099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2651342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95038876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980215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7355081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0263222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431004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2045458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0794818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40931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1107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Senou</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pi`ar,yman`drityc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شنودة رئيس المتوحدين</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26220363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fr-FR" sz="4100" b="1" dirty="0">
                <a:latin typeface="Book Antiqua" panose="02040602050305030304" pitchFamily="18" charset="0"/>
              </a:rPr>
              <a:t>---</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a:t>
            </a:r>
            <a:r>
              <a:rPr lang="ar-EG" sz="4100" b="1" dirty="0">
                <a:latin typeface="Book Antiqua" panose="02040602050305030304" pitchFamily="18" charset="0"/>
              </a:rPr>
              <a:t>(</a:t>
            </a:r>
            <a:r>
              <a:rPr lang="fr-FR" sz="4100" b="1" dirty="0">
                <a:latin typeface="Book Antiqua" panose="02040602050305030304" pitchFamily="18" charset="0"/>
              </a:rPr>
              <a:t>---</a:t>
            </a:r>
            <a:r>
              <a:rPr lang="ar-AE" sz="4100" b="1" dirty="0">
                <a:latin typeface="Book Antiqua" panose="02040602050305030304" pitchFamily="18" charset="0"/>
              </a:rPr>
              <a:t>)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2915316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5787259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63298091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7147061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9588898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3585123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848778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4918685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6537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34346002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98053059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0546184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246996200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41029785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53567771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0099691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4367358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96856289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518451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37014016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07289172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394543653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2052014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73463040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53215097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8477785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81163252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319909046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692147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7585491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24065175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14475083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390876417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7326216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333668378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8087207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266974913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133132171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147742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387134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132159479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229757811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364586631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231982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62810194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238399972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56737593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79978061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401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a:latin typeface="Athanasius" pitchFamily="2" charset="0"/>
              </a:rPr>
              <a:t>\</a:t>
            </a:r>
            <a:r>
              <a:rPr lang="en-US" sz="4500" b="1" dirty="0" err="1">
                <a:latin typeface="Athanasius" pitchFamily="2" charset="0"/>
              </a:rPr>
              <a:t>opwc</a:t>
            </a:r>
            <a:r>
              <a:rPr lang="en-US" sz="4500" b="1" dirty="0">
                <a:latin typeface="Athanasius" pitchFamily="2" charset="0"/>
              </a:rPr>
              <a:t> `</a:t>
            </a:r>
            <a:r>
              <a:rPr lang="en-US" sz="4500" b="1" dirty="0" err="1">
                <a:latin typeface="Athanasius" pitchFamily="2" charset="0"/>
              </a:rPr>
              <a:t>èntekmai</a:t>
            </a:r>
            <a:r>
              <a:rPr lang="en-US" sz="4500" b="1" dirty="0">
                <a:latin typeface="Athanasius" pitchFamily="2" charset="0"/>
              </a:rPr>
              <a:t> '</a:t>
            </a:r>
            <a:r>
              <a:rPr lang="en-US" sz="4500" b="1" dirty="0" err="1">
                <a:latin typeface="Athanasius" pitchFamily="2" charset="0"/>
              </a:rPr>
              <a:t>en</a:t>
            </a:r>
            <a:r>
              <a:rPr lang="en-US" sz="4500" b="1" dirty="0">
                <a:latin typeface="Athanasius" pitchFamily="2" charset="0"/>
              </a:rPr>
              <a:t> </a:t>
            </a:r>
            <a:r>
              <a:rPr lang="en-US" sz="4500" b="1" dirty="0" err="1">
                <a:latin typeface="Athanasius" pitchFamily="2" charset="0"/>
              </a:rPr>
              <a:t>nekcaji</a:t>
            </a:r>
            <a:r>
              <a:rPr lang="en-US" sz="4500" b="1" dirty="0">
                <a:latin typeface="Athanasius" pitchFamily="2" charset="0"/>
              </a:rPr>
              <a:t> &gt; </a:t>
            </a:r>
            <a:r>
              <a:rPr lang="en-US" sz="4500" b="1" dirty="0" err="1">
                <a:latin typeface="Athanasius" pitchFamily="2" charset="0"/>
              </a:rPr>
              <a:t>ouo</a:t>
            </a:r>
            <a:r>
              <a:rPr lang="en-US" sz="4500" b="1" dirty="0">
                <a:latin typeface="Athanasius" pitchFamily="2" charset="0"/>
              </a:rPr>
              <a:t>\ `</a:t>
            </a:r>
            <a:r>
              <a:rPr lang="en-US" sz="4500" b="1" dirty="0" err="1">
                <a:latin typeface="Athanasius" pitchFamily="2" charset="0"/>
              </a:rPr>
              <a:t>ènteksro</a:t>
            </a:r>
            <a:r>
              <a:rPr lang="en-US" sz="4500" b="1" dirty="0">
                <a:latin typeface="Athanasius" pitchFamily="2" charset="0"/>
              </a:rPr>
              <a:t> </a:t>
            </a:r>
            <a:r>
              <a:rPr lang="en-US" sz="4500" b="1" dirty="0" err="1">
                <a:latin typeface="Athanasius" pitchFamily="2" charset="0"/>
              </a:rPr>
              <a:t>eknasi</a:t>
            </a:r>
            <a:r>
              <a:rPr lang="en-US" sz="4500" b="1" dirty="0">
                <a:latin typeface="Athanasius" pitchFamily="2" charset="0"/>
              </a:rPr>
              <a:t>\</a:t>
            </a:r>
            <a:r>
              <a:rPr lang="en-US" sz="4500" b="1" dirty="0" err="1">
                <a:latin typeface="Athanasius" pitchFamily="2" charset="0"/>
              </a:rPr>
              <a:t>ap</a:t>
            </a:r>
            <a:r>
              <a:rPr lang="en-US" sz="4500" b="1" dirty="0">
                <a:latin typeface="Athanasius" pitchFamily="2" charset="0"/>
              </a:rPr>
              <a:t> &gt; P_ </a:t>
            </a:r>
            <a:r>
              <a:rPr lang="en-US" sz="4500" b="1" dirty="0" err="1">
                <a:latin typeface="Athanasius" pitchFamily="2" charset="0"/>
              </a:rPr>
              <a:t>najer</a:t>
            </a:r>
            <a:r>
              <a:rPr lang="en-US" sz="4500" b="1" dirty="0">
                <a:latin typeface="Athanasius" pitchFamily="2" charset="0"/>
              </a:rPr>
              <a:t> </a:t>
            </a:r>
            <a:r>
              <a:rPr lang="en-US" sz="4500" b="1" dirty="0" err="1">
                <a:latin typeface="Athanasius" pitchFamily="2" charset="0"/>
              </a:rPr>
              <a:t>nicosni</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nieqnoc</a:t>
            </a:r>
            <a:r>
              <a:rPr lang="en-US" sz="4500" b="1" dirty="0">
                <a:latin typeface="Athanasius" pitchFamily="2" charset="0"/>
              </a:rPr>
              <a:t> `</a:t>
            </a:r>
            <a:r>
              <a:rPr lang="en-US" sz="4500" b="1" dirty="0" err="1">
                <a:latin typeface="Athanasius" pitchFamily="2" charset="0"/>
              </a:rPr>
              <a:t>èebol</a:t>
            </a:r>
            <a:r>
              <a:rPr lang="en-US" sz="4500" b="1" dirty="0">
                <a:latin typeface="Athanasius" pitchFamily="2" charset="0"/>
              </a:rPr>
              <a:t> &gt; </a:t>
            </a:r>
            <a:r>
              <a:rPr lang="en-US" sz="4500" b="1" dirty="0" err="1">
                <a:latin typeface="Athanasius" pitchFamily="2" charset="0"/>
              </a:rPr>
              <a:t>ouo</a:t>
            </a:r>
            <a:r>
              <a:rPr lang="en-US" sz="4500" b="1" dirty="0">
                <a:latin typeface="Athanasius" pitchFamily="2" charset="0"/>
              </a:rPr>
              <a:t>\  `</a:t>
            </a:r>
            <a:r>
              <a:rPr lang="en-US" sz="4500" b="1" dirty="0" err="1">
                <a:latin typeface="Athanasius" pitchFamily="2" charset="0"/>
              </a:rPr>
              <a:t>èfna</a:t>
            </a:r>
            <a:r>
              <a:rPr lang="en-US" sz="4500" b="1" dirty="0">
                <a:latin typeface="Athanasius" pitchFamily="2" charset="0"/>
              </a:rPr>
              <a:t>]o]f  `</a:t>
            </a:r>
            <a:r>
              <a:rPr lang="en-US" sz="4500" b="1" dirty="0" err="1">
                <a:latin typeface="Athanasius" pitchFamily="2" charset="0"/>
              </a:rPr>
              <a:t>ènnimokmek</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anlaoc</a:t>
            </a:r>
            <a:r>
              <a:rPr lang="en-US" sz="4500" b="1" dirty="0">
                <a:latin typeface="Athanasius" pitchFamily="2" charset="0"/>
              </a:rPr>
              <a:t> . </a:t>
            </a:r>
            <a:r>
              <a:rPr lang="fr-FR" sz="4500" b="1" dirty="0">
                <a:latin typeface="Athanasius" pitchFamily="2" charset="0"/>
              </a:rPr>
              <a:t> ``</a:t>
            </a:r>
            <a:r>
              <a:rPr lang="fr-FR" sz="4500" b="1" dirty="0" err="1">
                <a:solidFill>
                  <a:srgbClr val="C00000"/>
                </a:solidFill>
                <a:latin typeface="Athanasius" pitchFamily="2" charset="0"/>
              </a:rPr>
              <a:t>allhloui`a</a:t>
            </a:r>
            <a:endParaRPr lang="fr-FR" sz="45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٥٠ : ٤ ؛ مز ٣٢ : ١٠</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لكيما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تبرر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اقوالك وتغلب اذا حوكمت الرب يفرق مؤامرة الأمم ويرذل أفكار الشعوب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50 : 6 et 32 : 10</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Ainsi, tu peux parler et montrer ta justice, être juge et montrer ta victoire. Le Seigneur a déjoué les plans des nations, anéanti les projets des peuples.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C935A7FB-7F68-4FEC-B84B-42C8BC71D1AB}"/>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791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85000" lnSpcReduction="10000"/>
          </a:bodyPr>
          <a:lstStyle/>
          <a:p>
            <a:pPr marL="0" indent="0" algn="ctr">
              <a:buNone/>
            </a:pPr>
            <a:r>
              <a:rPr lang="pl-PL" sz="2400" b="1" dirty="0">
                <a:solidFill>
                  <a:srgbClr val="C00000"/>
                </a:solidFill>
                <a:latin typeface="Athanasius" pitchFamily="2" charset="0"/>
              </a:rPr>
              <a:t>Iwannhn   Kev i/a/&gt; m/ /]/b/l</a:t>
            </a:r>
            <a:r>
              <a:rPr lang="en-US" sz="2400" b="1" dirty="0">
                <a:solidFill>
                  <a:srgbClr val="C00000"/>
                </a:solidFill>
                <a:latin typeface="Athanasius" pitchFamily="2" charset="0"/>
              </a:rPr>
              <a:t>/</a:t>
            </a:r>
          </a:p>
          <a:p>
            <a:pPr marL="0" indent="0" algn="ctr">
              <a:buNone/>
            </a:pPr>
            <a:endParaRPr lang="fr-FR" sz="2400" dirty="0">
              <a:solidFill>
                <a:srgbClr val="C00000"/>
              </a:solidFill>
              <a:latin typeface="Athanasius" pitchFamily="2" charset="0"/>
            </a:endParaRPr>
          </a:p>
          <a:p>
            <a:pPr marL="0" indent="0" algn="just">
              <a:buNone/>
            </a:pPr>
            <a:r>
              <a:rPr lang="en-US" sz="1900" dirty="0" err="1">
                <a:latin typeface="Avva_Marcos" panose="04020500000000000000" pitchFamily="82" charset="0"/>
              </a:rPr>
              <a:t>H</a:t>
            </a:r>
            <a:r>
              <a:rPr lang="en-US" sz="2400" b="1" dirty="0" err="1">
                <a:latin typeface="Athanasius" pitchFamily="2" charset="0"/>
              </a:rPr>
              <a:t>anouon</a:t>
            </a:r>
            <a:r>
              <a:rPr lang="en-US" sz="2400" b="1" dirty="0">
                <a:latin typeface="Athanasius" pitchFamily="2" charset="0"/>
              </a:rPr>
              <a:t> de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au]</a:t>
            </a:r>
            <a:r>
              <a:rPr lang="en-US" sz="2400" b="1" dirty="0" err="1">
                <a:latin typeface="Athanasius" pitchFamily="2" charset="0"/>
              </a:rPr>
              <a:t>enwou</a:t>
            </a:r>
            <a:r>
              <a:rPr lang="en-US" sz="2400" b="1" dirty="0">
                <a:latin typeface="Athanasius" pitchFamily="2" charset="0"/>
              </a:rPr>
              <a:t> \a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autamwou</a:t>
            </a:r>
            <a:r>
              <a:rPr lang="en-US" sz="2400" b="1" dirty="0">
                <a:latin typeface="Athanasius" pitchFamily="2" charset="0"/>
              </a:rPr>
              <a:t> `</a:t>
            </a:r>
            <a:r>
              <a:rPr lang="en-US" sz="2400" b="1" dirty="0" err="1">
                <a:latin typeface="Athanasius" pitchFamily="2" charset="0"/>
              </a:rPr>
              <a:t>èevh`èetafaitou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Auqwou</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ènouqwoutc</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petennaaif</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]e </a:t>
            </a:r>
            <a:r>
              <a:rPr lang="en-US" sz="2400" b="1" dirty="0" err="1">
                <a:latin typeface="Athanasius" pitchFamily="2" charset="0"/>
              </a:rPr>
              <a:t>nimhini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pairwmi</a:t>
            </a:r>
            <a:r>
              <a:rPr lang="en-US" sz="2400" b="1" dirty="0">
                <a:latin typeface="Athanasius" pitchFamily="2" charset="0"/>
              </a:rPr>
              <a:t> </a:t>
            </a:r>
            <a:r>
              <a:rPr lang="en-US" sz="2400" b="1" dirty="0" err="1">
                <a:latin typeface="Athanasius" pitchFamily="2" charset="0"/>
              </a:rPr>
              <a:t>iri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an]</a:t>
            </a:r>
            <a:r>
              <a:rPr lang="en-US" sz="2400" b="1" dirty="0" err="1">
                <a:latin typeface="Athanasius" pitchFamily="2" charset="0"/>
              </a:rPr>
              <a:t>anxaf</a:t>
            </a:r>
            <a:r>
              <a:rPr lang="en-US" sz="2400" b="1" dirty="0">
                <a:latin typeface="Athanasius" pitchFamily="2" charset="0"/>
              </a:rPr>
              <a:t> `</a:t>
            </a:r>
            <a:r>
              <a:rPr lang="en-US" sz="2400" b="1" dirty="0" err="1">
                <a:latin typeface="Athanasius" pitchFamily="2" charset="0"/>
              </a:rPr>
              <a:t>èmpairh</a:t>
            </a:r>
            <a:r>
              <a:rPr lang="en-US" sz="2400" b="1" dirty="0">
                <a:latin typeface="Athanasius" pitchFamily="2" charset="0"/>
              </a:rPr>
              <a:t>; </a:t>
            </a:r>
            <a:r>
              <a:rPr lang="en-US" sz="2400" b="1" dirty="0" err="1">
                <a:latin typeface="Athanasius" pitchFamily="2" charset="0"/>
              </a:rPr>
              <a:t>cenana</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cena`èi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nirwmeoc</a:t>
            </a:r>
            <a:r>
              <a:rPr lang="en-US" sz="2400" b="1" dirty="0">
                <a:latin typeface="Athanasius" pitchFamily="2" charset="0"/>
              </a:rPr>
              <a:t> </a:t>
            </a:r>
            <a:r>
              <a:rPr lang="en-US" sz="2400" b="1" dirty="0" err="1">
                <a:latin typeface="Athanasius" pitchFamily="2" charset="0"/>
              </a:rPr>
              <a:t>cena`èwli</a:t>
            </a:r>
            <a:r>
              <a:rPr lang="en-US" sz="2400" b="1" dirty="0">
                <a:latin typeface="Athanasius" pitchFamily="2" charset="0"/>
              </a:rPr>
              <a:t> `</a:t>
            </a:r>
            <a:r>
              <a:rPr lang="en-US" sz="2400" b="1" dirty="0" err="1">
                <a:latin typeface="Athanasius" pitchFamily="2" charset="0"/>
              </a:rPr>
              <a:t>èmpentopoc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pen`è</a:t>
            </a:r>
            <a:r>
              <a:rPr lang="en-US" sz="2400" b="1" dirty="0">
                <a:latin typeface="Athanasius" pitchFamily="2" charset="0"/>
              </a:rPr>
              <a:t>]lol.</a:t>
            </a:r>
          </a:p>
          <a:p>
            <a:pPr marL="0" indent="0" algn="just">
              <a:buNone/>
            </a:pPr>
            <a:r>
              <a:rPr lang="en-US" sz="2400" b="1" dirty="0" err="1">
                <a:latin typeface="Athanasius" pitchFamily="2" charset="0"/>
              </a:rPr>
              <a:t>Af`èerou`èw</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èepefran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Kai`èava</a:t>
            </a:r>
            <a:r>
              <a:rPr lang="en-US" sz="2400" b="1" dirty="0">
                <a:latin typeface="Athanasius" pitchFamily="2" charset="0"/>
              </a:rPr>
              <a:t> </a:t>
            </a:r>
            <a:r>
              <a:rPr lang="en-US" sz="2400" b="1" dirty="0" err="1">
                <a:latin typeface="Athanasius" pitchFamily="2" charset="0"/>
              </a:rPr>
              <a:t>efoi</a:t>
            </a:r>
            <a:r>
              <a:rPr lang="en-US" sz="2400" b="1" dirty="0">
                <a:latin typeface="Athanasius" pitchFamily="2" charset="0"/>
              </a:rPr>
              <a:t> `</a:t>
            </a:r>
            <a:r>
              <a:rPr lang="en-US" sz="2400" b="1" dirty="0" err="1">
                <a:latin typeface="Athanasius" pitchFamily="2" charset="0"/>
              </a:rPr>
              <a:t>ènarxh`èereuc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rompi</a:t>
            </a:r>
            <a:r>
              <a:rPr lang="en-US" sz="2400" b="1" dirty="0">
                <a:latin typeface="Athanasius" pitchFamily="2" charset="0"/>
              </a:rPr>
              <a:t> `</a:t>
            </a:r>
            <a:r>
              <a:rPr lang="en-US" sz="2400" b="1" dirty="0" err="1">
                <a:latin typeface="Athanasius" pitchFamily="2" charset="0"/>
              </a:rPr>
              <a:t>èete`èmmau</a:t>
            </a:r>
            <a:r>
              <a:rPr lang="en-US" sz="2400" b="1" dirty="0">
                <a:latin typeface="Athanasius" pitchFamily="2" charset="0"/>
              </a:rPr>
              <a:t> &gt;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tetencwoun</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\li an </a:t>
            </a:r>
            <a:r>
              <a:rPr lang="en-US" sz="2400" b="1" dirty="0" err="1">
                <a:latin typeface="Athanasius" pitchFamily="2" charset="0"/>
              </a:rPr>
              <a:t>oude</a:t>
            </a:r>
            <a:r>
              <a:rPr lang="en-US" sz="2400" b="1" dirty="0">
                <a:latin typeface="Athanasius" pitchFamily="2" charset="0"/>
              </a:rPr>
              <a:t> `</a:t>
            </a:r>
            <a:r>
              <a:rPr lang="en-US" sz="2400" b="1" dirty="0" err="1">
                <a:latin typeface="Athanasius" pitchFamily="2" charset="0"/>
              </a:rPr>
              <a:t>èntetenmokmek</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ècernofri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ourwmi</a:t>
            </a:r>
            <a:r>
              <a:rPr lang="en-US" sz="2400" b="1" dirty="0">
                <a:latin typeface="Athanasius" pitchFamily="2" charset="0"/>
              </a:rPr>
              <a:t> `</a:t>
            </a:r>
            <a:r>
              <a:rPr lang="en-US" sz="2400" b="1" dirty="0" err="1">
                <a:latin typeface="Athanasius" pitchFamily="2" charset="0"/>
              </a:rPr>
              <a:t>ènouwt</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piqnoc</a:t>
            </a:r>
            <a:r>
              <a:rPr lang="en-US" sz="2400" b="1" dirty="0">
                <a:latin typeface="Athanasius" pitchFamily="2" charset="0"/>
              </a:rPr>
              <a:t> </a:t>
            </a:r>
            <a:r>
              <a:rPr lang="en-US" sz="2400" b="1" dirty="0" err="1">
                <a:latin typeface="Athanasius" pitchFamily="2" charset="0"/>
              </a:rPr>
              <a:t>thrf</a:t>
            </a:r>
            <a:r>
              <a:rPr lang="en-US" sz="2400" b="1" dirty="0">
                <a:latin typeface="Athanasius" pitchFamily="2" charset="0"/>
              </a:rPr>
              <a:t> </a:t>
            </a:r>
            <a:r>
              <a:rPr lang="en-US" sz="2400" b="1" dirty="0" err="1">
                <a:latin typeface="Athanasius" pitchFamily="2" charset="0"/>
              </a:rPr>
              <a:t>tako</a:t>
            </a:r>
            <a:r>
              <a:rPr lang="en-US" sz="2400" b="1" dirty="0">
                <a:latin typeface="Athanasius" pitchFamily="2" charset="0"/>
              </a:rPr>
              <a:t> &gt; </a:t>
            </a:r>
            <a:r>
              <a:rPr lang="en-US" sz="2400" b="1" dirty="0" err="1">
                <a:latin typeface="Athanasius" pitchFamily="2" charset="0"/>
              </a:rPr>
              <a:t>netaf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an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itotf</a:t>
            </a:r>
            <a:r>
              <a:rPr lang="en-US" sz="2400" b="1" dirty="0">
                <a:latin typeface="Athanasius" pitchFamily="2" charset="0"/>
              </a:rPr>
              <a:t> `</a:t>
            </a:r>
            <a:r>
              <a:rPr lang="en-US" sz="2400" b="1" dirty="0" err="1">
                <a:latin typeface="Athanasius" pitchFamily="2" charset="0"/>
              </a:rPr>
              <a:t>èmmauatf</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nafoi</a:t>
            </a:r>
            <a:r>
              <a:rPr lang="en-US" sz="2400" b="1" dirty="0">
                <a:latin typeface="Athanasius" pitchFamily="2" charset="0"/>
              </a:rPr>
              <a:t> `</a:t>
            </a:r>
            <a:r>
              <a:rPr lang="en-US" sz="2400" b="1" dirty="0" err="1">
                <a:latin typeface="Athanasius" pitchFamily="2" charset="0"/>
              </a:rPr>
              <a:t>ènarxh`èereuc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rompi</a:t>
            </a:r>
            <a:r>
              <a:rPr lang="en-US" sz="2400" b="1" dirty="0">
                <a:latin typeface="Athanasius" pitchFamily="2" charset="0"/>
              </a:rPr>
              <a:t> `</a:t>
            </a:r>
            <a:r>
              <a:rPr lang="en-US" sz="2400" b="1" dirty="0" err="1">
                <a:latin typeface="Athanasius" pitchFamily="2" charset="0"/>
              </a:rPr>
              <a:t>èete`èmmau</a:t>
            </a:r>
            <a:r>
              <a:rPr lang="en-US" sz="2400" b="1" dirty="0">
                <a:latin typeface="Athanasius" pitchFamily="2" charset="0"/>
              </a:rPr>
              <a:t> </a:t>
            </a:r>
            <a:r>
              <a:rPr lang="en-US" sz="2400" b="1" dirty="0" err="1">
                <a:latin typeface="Athanasius" pitchFamily="2" charset="0"/>
              </a:rPr>
              <a:t>aferprovhteuin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\w;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pi`è</a:t>
            </a:r>
            <a:r>
              <a:rPr lang="en-US" sz="2400" b="1" dirty="0">
                <a:latin typeface="Athanasius" pitchFamily="2" charset="0"/>
              </a:rPr>
              <a:t>]lol.</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pi`è</a:t>
            </a:r>
            <a:r>
              <a:rPr lang="en-US" sz="2400" b="1" dirty="0">
                <a:latin typeface="Athanasius" pitchFamily="2" charset="0"/>
              </a:rPr>
              <a:t>]lol `</a:t>
            </a:r>
            <a:r>
              <a:rPr lang="en-US" sz="2400" b="1" dirty="0" err="1">
                <a:latin typeface="Athanasius" pitchFamily="2" charset="0"/>
              </a:rPr>
              <a:t>èmmauatf</a:t>
            </a:r>
            <a:r>
              <a:rPr lang="en-US" sz="2400" b="1" dirty="0">
                <a:latin typeface="Athanasius" pitchFamily="2" charset="0"/>
              </a:rPr>
              <a:t> an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nike</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r>
              <a:rPr lang="en-US" sz="2400" b="1" dirty="0" err="1">
                <a:latin typeface="Athanasius" pitchFamily="2" charset="0"/>
              </a:rPr>
              <a:t>etjhr</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èntefqou`èwtou</a:t>
            </a:r>
            <a:r>
              <a:rPr lang="en-US" sz="2400" b="1" dirty="0">
                <a:latin typeface="Athanasius" pitchFamily="2" charset="0"/>
              </a:rPr>
              <a:t> </a:t>
            </a:r>
            <a:r>
              <a:rPr lang="en-US" sz="2400" b="1" dirty="0" err="1">
                <a:latin typeface="Athanasius" pitchFamily="2" charset="0"/>
              </a:rPr>
              <a:t>eumetouai</a:t>
            </a:r>
            <a:r>
              <a:rPr lang="en-US" sz="2400" b="1" dirty="0">
                <a:latin typeface="Athanasius" pitchFamily="2" charset="0"/>
              </a:rPr>
              <a:t> &gt;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pi`èe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èete`èmmau</a:t>
            </a:r>
            <a:r>
              <a:rPr lang="en-US" sz="2400" b="1" dirty="0">
                <a:latin typeface="Athanasius" pitchFamily="2" charset="0"/>
              </a:rPr>
              <a:t> </a:t>
            </a:r>
            <a:r>
              <a:rPr lang="en-US" sz="2400" b="1" dirty="0" err="1">
                <a:latin typeface="Athanasius" pitchFamily="2" charset="0"/>
              </a:rPr>
              <a:t>aucosni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ènce'oqbef</a:t>
            </a:r>
            <a:r>
              <a:rPr lang="en-US" sz="2400" b="1" dirty="0">
                <a:latin typeface="Athanasius" pitchFamily="2" charset="0"/>
              </a:rPr>
              <a:t> &gt;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nafmo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ènouwn</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Ioudea</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èeouxwra</a:t>
            </a:r>
            <a:r>
              <a:rPr lang="en-US" sz="2400" b="1" dirty="0">
                <a:latin typeface="Athanasius" pitchFamily="2" charset="0"/>
              </a:rPr>
              <a:t> '</a:t>
            </a:r>
            <a:r>
              <a:rPr lang="en-US" sz="2400" b="1" dirty="0" err="1">
                <a:latin typeface="Athanasius" pitchFamily="2" charset="0"/>
              </a:rPr>
              <a:t>aten</a:t>
            </a:r>
            <a:r>
              <a:rPr lang="en-US" sz="2400" b="1" dirty="0">
                <a:latin typeface="Athanasius" pitchFamily="2" charset="0"/>
              </a:rPr>
              <a:t> pi]</a:t>
            </a:r>
            <a:r>
              <a:rPr lang="en-US" sz="2400" b="1" dirty="0" err="1">
                <a:latin typeface="Athanasius" pitchFamily="2" charset="0"/>
              </a:rPr>
              <a:t>afe</a:t>
            </a:r>
            <a:r>
              <a:rPr lang="en-US" sz="2400" b="1" dirty="0">
                <a:latin typeface="Athanasius" pitchFamily="2" charset="0"/>
              </a:rPr>
              <a:t> `</a:t>
            </a:r>
            <a:r>
              <a:rPr lang="en-US" sz="2400" b="1" dirty="0" err="1">
                <a:latin typeface="Athanasius" pitchFamily="2" charset="0"/>
              </a:rPr>
              <a:t>èeoubaki</a:t>
            </a:r>
            <a:r>
              <a:rPr lang="en-US" sz="2400" b="1" dirty="0">
                <a:latin typeface="Athanasius" pitchFamily="2" charset="0"/>
              </a:rPr>
              <a:t> </a:t>
            </a:r>
            <a:r>
              <a:rPr lang="en-US" sz="2400" b="1" dirty="0" err="1">
                <a:latin typeface="Athanasius" pitchFamily="2" charset="0"/>
              </a:rPr>
              <a:t>eumou</a:t>
            </a:r>
            <a:r>
              <a:rPr lang="en-US" sz="2400" b="1" dirty="0">
                <a:latin typeface="Athanasius" pitchFamily="2" charset="0"/>
              </a:rPr>
              <a:t>; `</a:t>
            </a:r>
            <a:r>
              <a:rPr lang="en-US" sz="2400" b="1" dirty="0" err="1">
                <a:latin typeface="Athanasius" pitchFamily="2" charset="0"/>
              </a:rPr>
              <a:t>èeroc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Evrem</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nefmaqhthc</a:t>
            </a:r>
            <a:r>
              <a:rPr lang="en-US" sz="2400" b="1" dirty="0">
                <a:latin typeface="Athanasius" pitchFamily="2" charset="0"/>
              </a:rPr>
              <a:t>.</a:t>
            </a:r>
          </a:p>
          <a:p>
            <a:pPr marL="0" indent="0" algn="just">
              <a:buNone/>
            </a:pPr>
            <a:r>
              <a:rPr lang="en-US" sz="2400" b="1" dirty="0" err="1">
                <a:latin typeface="Athanasius" pitchFamily="2" charset="0"/>
              </a:rPr>
              <a:t>Naf'ent</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pipacxa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èeIlh?m</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xwra</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pipacxa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èntoutoubwou</a:t>
            </a:r>
            <a:r>
              <a:rPr lang="en-US" sz="2400" b="1" dirty="0">
                <a:latin typeface="Athanasius" pitchFamily="2" charset="0"/>
              </a:rPr>
              <a:t>&gt; </a:t>
            </a:r>
            <a:r>
              <a:rPr lang="en-US" sz="2400" b="1" dirty="0" err="1">
                <a:latin typeface="Athanasius" pitchFamily="2" charset="0"/>
              </a:rPr>
              <a:t>naukw</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ènnou`èerhou</a:t>
            </a:r>
            <a:r>
              <a:rPr lang="en-US" sz="2400" b="1" dirty="0">
                <a:latin typeface="Athanasius" pitchFamily="2" charset="0"/>
              </a:rPr>
              <a:t> </a:t>
            </a:r>
            <a:r>
              <a:rPr lang="en-US" sz="2400" b="1" dirty="0" err="1">
                <a:latin typeface="Athanasius" pitchFamily="2" charset="0"/>
              </a:rPr>
              <a:t>eu`èo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èeratou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èetetenmeu`èi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èfnai</a:t>
            </a:r>
            <a:r>
              <a:rPr lang="en-US" sz="2400" b="1" dirty="0">
                <a:latin typeface="Athanasius" pitchFamily="2" charset="0"/>
              </a:rPr>
              <a:t> an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èepai</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&gt; ne au; </a:t>
            </a:r>
            <a:r>
              <a:rPr lang="en-US" sz="2400" b="1" dirty="0" err="1">
                <a:latin typeface="Athanasius" pitchFamily="2" charset="0"/>
              </a:rPr>
              <a:t>entolh</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]an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afqwn</a:t>
            </a:r>
            <a:r>
              <a:rPr lang="en-US" sz="2400" b="1" dirty="0">
                <a:latin typeface="Athanasius" pitchFamily="2" charset="0"/>
              </a:rPr>
              <a:t> `</a:t>
            </a:r>
            <a:r>
              <a:rPr lang="en-US" sz="2400" b="1" dirty="0" err="1">
                <a:latin typeface="Athanasius" pitchFamily="2" charset="0"/>
              </a:rPr>
              <a:t>ènteftamwou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ènceta</a:t>
            </a:r>
            <a:r>
              <a:rPr lang="en-US" sz="2400" b="1" dirty="0">
                <a:latin typeface="Athanasius" pitchFamily="2" charset="0"/>
              </a:rPr>
              <a:t>\of.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9E83C849-43FA-4F85-8041-0A5DF7F80196}"/>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BE18E11-50DD-4A44-9479-9FC8B91155F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a:latin typeface="Athanasius" pitchFamily="2" charset="0"/>
              </a:rPr>
              <a:t>\</a:t>
            </a:r>
            <a:r>
              <a:rPr lang="en-US" sz="4500" b="1" dirty="0" err="1">
                <a:latin typeface="Athanasius" pitchFamily="2" charset="0"/>
              </a:rPr>
              <a:t>opwc</a:t>
            </a:r>
            <a:r>
              <a:rPr lang="en-US" sz="4500" b="1" dirty="0">
                <a:latin typeface="Athanasius" pitchFamily="2" charset="0"/>
              </a:rPr>
              <a:t> `</a:t>
            </a:r>
            <a:r>
              <a:rPr lang="en-US" sz="4500" b="1" dirty="0" err="1">
                <a:latin typeface="Athanasius" pitchFamily="2" charset="0"/>
              </a:rPr>
              <a:t>èntekmai</a:t>
            </a:r>
            <a:r>
              <a:rPr lang="en-US" sz="4500" b="1" dirty="0">
                <a:latin typeface="Athanasius" pitchFamily="2" charset="0"/>
              </a:rPr>
              <a:t> '</a:t>
            </a:r>
            <a:r>
              <a:rPr lang="en-US" sz="4500" b="1" dirty="0" err="1">
                <a:latin typeface="Athanasius" pitchFamily="2" charset="0"/>
              </a:rPr>
              <a:t>en</a:t>
            </a:r>
            <a:r>
              <a:rPr lang="en-US" sz="4500" b="1" dirty="0">
                <a:latin typeface="Athanasius" pitchFamily="2" charset="0"/>
              </a:rPr>
              <a:t> </a:t>
            </a:r>
            <a:r>
              <a:rPr lang="en-US" sz="4500" b="1" dirty="0" err="1">
                <a:latin typeface="Athanasius" pitchFamily="2" charset="0"/>
              </a:rPr>
              <a:t>nekcaji</a:t>
            </a:r>
            <a:r>
              <a:rPr lang="en-US" sz="4500" b="1" dirty="0">
                <a:latin typeface="Athanasius" pitchFamily="2" charset="0"/>
              </a:rPr>
              <a:t> &gt; </a:t>
            </a:r>
            <a:r>
              <a:rPr lang="en-US" sz="4500" b="1" dirty="0" err="1">
                <a:latin typeface="Athanasius" pitchFamily="2" charset="0"/>
              </a:rPr>
              <a:t>ouo</a:t>
            </a:r>
            <a:r>
              <a:rPr lang="en-US" sz="4500" b="1" dirty="0">
                <a:latin typeface="Athanasius" pitchFamily="2" charset="0"/>
              </a:rPr>
              <a:t>\ `</a:t>
            </a:r>
            <a:r>
              <a:rPr lang="en-US" sz="4500" b="1" dirty="0" err="1">
                <a:latin typeface="Athanasius" pitchFamily="2" charset="0"/>
              </a:rPr>
              <a:t>ènteksro</a:t>
            </a:r>
            <a:r>
              <a:rPr lang="en-US" sz="4500" b="1" dirty="0">
                <a:latin typeface="Athanasius" pitchFamily="2" charset="0"/>
              </a:rPr>
              <a:t> </a:t>
            </a:r>
            <a:r>
              <a:rPr lang="en-US" sz="4500" b="1" dirty="0" err="1">
                <a:latin typeface="Athanasius" pitchFamily="2" charset="0"/>
              </a:rPr>
              <a:t>eknasi</a:t>
            </a:r>
            <a:r>
              <a:rPr lang="en-US" sz="4500" b="1" dirty="0">
                <a:latin typeface="Athanasius" pitchFamily="2" charset="0"/>
              </a:rPr>
              <a:t>\</a:t>
            </a:r>
            <a:r>
              <a:rPr lang="en-US" sz="4500" b="1" dirty="0" err="1">
                <a:latin typeface="Athanasius" pitchFamily="2" charset="0"/>
              </a:rPr>
              <a:t>ap</a:t>
            </a:r>
            <a:r>
              <a:rPr lang="en-US" sz="4500" b="1" dirty="0">
                <a:latin typeface="Athanasius" pitchFamily="2" charset="0"/>
              </a:rPr>
              <a:t> &gt; P_ </a:t>
            </a:r>
            <a:r>
              <a:rPr lang="en-US" sz="4500" b="1" dirty="0" err="1">
                <a:latin typeface="Athanasius" pitchFamily="2" charset="0"/>
              </a:rPr>
              <a:t>najer</a:t>
            </a:r>
            <a:r>
              <a:rPr lang="en-US" sz="4500" b="1" dirty="0">
                <a:latin typeface="Athanasius" pitchFamily="2" charset="0"/>
              </a:rPr>
              <a:t> </a:t>
            </a:r>
            <a:r>
              <a:rPr lang="en-US" sz="4500" b="1" dirty="0" err="1">
                <a:latin typeface="Athanasius" pitchFamily="2" charset="0"/>
              </a:rPr>
              <a:t>nicosni</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nieqnoc</a:t>
            </a:r>
            <a:r>
              <a:rPr lang="en-US" sz="4500" b="1" dirty="0">
                <a:latin typeface="Athanasius" pitchFamily="2" charset="0"/>
              </a:rPr>
              <a:t> `</a:t>
            </a:r>
            <a:r>
              <a:rPr lang="en-US" sz="4500" b="1" dirty="0" err="1">
                <a:latin typeface="Athanasius" pitchFamily="2" charset="0"/>
              </a:rPr>
              <a:t>èebol</a:t>
            </a:r>
            <a:r>
              <a:rPr lang="en-US" sz="4500" b="1" dirty="0">
                <a:latin typeface="Athanasius" pitchFamily="2" charset="0"/>
              </a:rPr>
              <a:t> &gt; </a:t>
            </a:r>
            <a:r>
              <a:rPr lang="en-US" sz="4500" b="1" dirty="0" err="1">
                <a:latin typeface="Athanasius" pitchFamily="2" charset="0"/>
              </a:rPr>
              <a:t>ouo</a:t>
            </a:r>
            <a:r>
              <a:rPr lang="en-US" sz="4500" b="1" dirty="0">
                <a:latin typeface="Athanasius" pitchFamily="2" charset="0"/>
              </a:rPr>
              <a:t>\  `</a:t>
            </a:r>
            <a:r>
              <a:rPr lang="en-US" sz="4500" b="1" dirty="0" err="1">
                <a:latin typeface="Athanasius" pitchFamily="2" charset="0"/>
              </a:rPr>
              <a:t>èfna</a:t>
            </a:r>
            <a:r>
              <a:rPr lang="en-US" sz="4500" b="1" dirty="0">
                <a:latin typeface="Athanasius" pitchFamily="2" charset="0"/>
              </a:rPr>
              <a:t>]o]f  `</a:t>
            </a:r>
            <a:r>
              <a:rPr lang="en-US" sz="4500" b="1" dirty="0" err="1">
                <a:latin typeface="Athanasius" pitchFamily="2" charset="0"/>
              </a:rPr>
              <a:t>ènnimokmek</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anlaoc</a:t>
            </a:r>
            <a:r>
              <a:rPr lang="en-US" sz="4500" b="1" dirty="0">
                <a:latin typeface="Athanasius" pitchFamily="2" charset="0"/>
              </a:rPr>
              <a:t> . </a:t>
            </a:r>
            <a:r>
              <a:rPr lang="fr-FR" sz="4500" b="1" dirty="0">
                <a:latin typeface="Athanasius" pitchFamily="2" charset="0"/>
              </a:rPr>
              <a:t> ``</a:t>
            </a:r>
            <a:r>
              <a:rPr lang="fr-FR" sz="4500" b="1" dirty="0" err="1">
                <a:solidFill>
                  <a:srgbClr val="C00000"/>
                </a:solidFill>
                <a:latin typeface="Athanasius" pitchFamily="2" charset="0"/>
              </a:rPr>
              <a:t>allhloui`a</a:t>
            </a:r>
            <a:endParaRPr lang="fr-FR" sz="45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٥٠ : ٤ ؛ مز ٣٢ : ١٠</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لكيما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تبرر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اقوالك وتغلب اذا حوكمت الرب يفرق مؤامرة الأمم ويرذل أفكار الشعوب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50 : 6 et 32 : 10</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Ainsi, tu peux parler et montrer ta justice, être juge et montrer ta victoire. Le Seigneur a déjoué les plans des nations, anéanti les projets des peuples.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C935A7FB-7F68-4FEC-B84B-42C8BC71D1AB}"/>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39235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11 : 46-57</a:t>
            </a:r>
            <a:endParaRPr lang="fr-FR" sz="2800" b="1" dirty="0">
              <a:solidFill>
                <a:srgbClr val="C00000"/>
              </a:solidFill>
            </a:endParaRPr>
          </a:p>
          <a:p>
            <a:pPr marL="0" indent="0" algn="just">
              <a:buNone/>
            </a:pPr>
            <a:r>
              <a:rPr lang="fr-FR" sz="2800" b="1" dirty="0"/>
              <a:t>Mais d'autres s'en allèrent trouver les Pharisiens et leur racontèrent ce que Jésus avait fait. Les grands prêtres et les Pharisiens réunirent alors un conseil et dirent: «Que faisons-nous? Cet homme opère beaucoup de signes. Si nous le laissons continuer ainsi, tous croiront en lui, les Romains interviendront et ils détruiront et notre saint Lieu et notre nation.» L'un d'entre eux, Caïphe,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١١ : ٤٦ -٥٧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وذهب قوم منهم إلى الفريسيين واخبروهم بما فعل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فجمع رؤساء الكهنة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والفريسيون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مجمعا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وقالوا: ماذا نصنع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هذا الإنسان يعمل آيات كثيرة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تركناه هكذا يؤمن الجميع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فيأتي الرومانيون ويأخذون موضعنا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 واحد منهم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قيافا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FBB3C611-7EF8-423F-8F27-2698831664A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1576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était Grand Prêtre en cette année-là, dit: «Vous n'y comprenez rien et vous ne percevez même pas que c'est votre avantage qu'un seul homme meure pour le peuple et que la nation ne périsse pas tout entière.» Ce n'est pas de lui-même qu'il prononça ces paroles, mais, comme il était Grand Prêtre en cette année-là, il fit cette prophétie qu'il fallait que Jésus meure pour la nation et non seulement pour elle,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 رئيسا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للكهنة في تلك السنة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لهم: أنتم لا تعرفون شيئا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تفكرون أنه خير لكم أن يموت إنسان واحد عن الشعب ولا تهلك الأمة كلها. ولم يقل هذا من تلقاء نفسه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إذ كان رئيس الكهنة في تلك السنة تنبأ أنه ينبغي أن يموت يسوع عن الأمة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وليس عن الأمة فقط</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B4993C0-F362-408A-862E-4E31EF187652}"/>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2450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pour réunir dans l'unité les enfants de Dieu qui sont dispersés. C'est ce jour-là donc qu'ils décidèrent de le faire périr.</a:t>
            </a:r>
          </a:p>
          <a:p>
            <a:pPr marL="0" indent="0" algn="just">
              <a:buNone/>
            </a:pPr>
            <a:r>
              <a:rPr lang="fr-FR" sz="2800" b="1" dirty="0"/>
              <a:t>De son côté, Jésus s'abstint désormais d'aller et de venir ouvertement parmi les Juifs: il se retira dans la région proche du désert, dans une ville nommée Éphraïm, où il séjourna avec ses disciples. Cependant la Pâque des Juifs était proche.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ليجمع أيضًا أبناء الله المتفرقين إلي واحد. ومن ذلك اليوم تشاوروا أن يقتلوه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يسوع فلم يكن يمشي في اليهودية علانية بعد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ولكنه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إنطلق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هناك إلي كورة عند البرية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إلي مدينة تدعي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فرايم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ومكث هناك مع تلاميذه.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فصح اليهود قد قرب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D850E053-077E-4571-B999-D99E1E70DB6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2460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la veille de cette Pâque, beaucoup de gens montèrent de la campagne à Jérusalem pour se purifier. Ils cherchaient Jésus et, dans le Temple où ils se tenaient, ils se disaient entre eux: «Qu'en pensez-vous? Jamais il ne viendra à la fête!» Les grands prêtres et les Pharisiens avaient donné des ordres: quiconque saurait où il était devait le dénoncer afin qu'on se saisisse de lui.</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فصعد كثيرون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الكورة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أورشليم قبل الفصح ليتطهروا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اليهود يطلبون يسوع قائلين بعضهم لبعض وهم قائمون في الهيكل: ماذا تظنون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هو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العيد؟ وكان رؤساء الكهنة والفريسيون قد أوصوا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علم أحد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ين هو فليدل علي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لكي يمسكوه.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D25E89E2-A63F-48DC-9B88-4178B11DF6D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946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52936"/>
            <a:ext cx="5616623" cy="3528392"/>
          </a:xfrm>
        </p:spPr>
        <p:txBody>
          <a:bodyPr>
            <a:normAutofit/>
          </a:bodyPr>
          <a:lstStyle/>
          <a:p>
            <a:pPr marL="0" indent="0" algn="ctr">
              <a:buNone/>
            </a:pPr>
            <a:r>
              <a:rPr lang="fr-FR" sz="2800" b="1" i="1" dirty="0">
                <a:solidFill>
                  <a:srgbClr val="C00000"/>
                </a:solidFill>
              </a:rPr>
              <a:t>Exode 17 : 1-7</a:t>
            </a:r>
          </a:p>
          <a:p>
            <a:pPr marL="0" indent="0" algn="just">
              <a:buNone/>
            </a:pPr>
            <a:r>
              <a:rPr lang="fr-FR" sz="2800" b="1" dirty="0"/>
              <a:t>Toute la communauté des Israélites partit du désert de </a:t>
            </a:r>
            <a:r>
              <a:rPr lang="fr-FR" sz="2800" b="1" dirty="0" err="1"/>
              <a:t>Sîn</a:t>
            </a:r>
            <a:r>
              <a:rPr lang="fr-FR" sz="2800" b="1" dirty="0"/>
              <a:t> pour les étapes suivantes, sur l'ordre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62560"/>
            <a:ext cx="5457799" cy="3622713"/>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١٧ : ١-٧</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ثم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رتحل</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كل جماعة بني إسرائيل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من برية</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سيناء بحسب مراحلهم علي موجب قول الرب</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pidoxodoc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actwnc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cunagwgh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thrc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èm`èpIcl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ènCina</a:t>
            </a:r>
            <a:r>
              <a:rPr kumimoji="0" lang="fr-FR" sz="2800" b="1" i="0" u="none" strike="noStrike" kern="1200" cap="none" spc="0" normalizeH="0" baseline="0" noProof="0" dirty="0">
                <a:ln>
                  <a:noFill/>
                </a:ln>
                <a:solidFill>
                  <a:prstClr val="black"/>
                </a:solidFill>
                <a:effectLst/>
                <a:uLnTx/>
                <a:uFillTx/>
                <a:latin typeface="Athanasius"/>
                <a:ea typeface="+mn-ea"/>
                <a:cs typeface="+mn-cs"/>
              </a:rPr>
              <a:t> kata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nouparembolh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èmPè</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Les pharisiens se réunirent et se demandaient que faire. Cet homme fait de nombreux signes et des miracles abondants. Si nous le laissons faire tout le monde va croire en lui, et les Romains viendront détruire notre Lieu saint. Caïphe, l'un d'entre eux, dit: il vaut mieux qu'un seul homme meure pour le peuple, et non l'ensemble de la nation.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الفريسيون وخاطب بعضهم بعضا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قائلين: ما الذى نصنع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هذا الرجل يصنع آيات وعجائب كثيرة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تركناه فسيؤمن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الرومانيون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خذون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موضعنا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أحدهم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الذى هو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قيافا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رئ</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 كهنة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اليهود: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يجب أن يموت رجل واحد عن الشعب دون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ECDDC5AE-9024-4B0F-9CCE-5AA7AD056BCD}"/>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cette heure ils décidèrent méchamment de faire mourir Jésus. Alors, Jésus partit pour une région du désert et y demeura avec Ses disciples. La fête des juifs était proche et ils Le cherchaient pour Le tuer. La prophétie d'Isaïe à leur sujet a en vérité été accomplie: «Malheur! Nation chargée de péché, race de malfaisants, fils corrompus. Le bœuf connaît son possesseur, et l'âne la crèche de son maître, Israël ne me connaît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 تلك الساعة تشاوروا على يسوع مشورة رديئة ليقتلوه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فمضى يسوع الى كورة فى البرية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قام هناك مع تلاميذ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قد قرب عيد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وكانوا يطلبونه لكى يقتلوه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بالحقيقة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كمل ما قال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اشعياء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النبي: الويل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المملوءة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الزرع الفاسد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الأبناء المخالفين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 أن الثور عرف مذود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والحمار عرف قاني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إسرائيل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يعرفنى</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6D1E0929-1EAA-45CB-88DC-349AEF1A2C4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 sait pas que c'est Moi qui l'ai créé. Pour cela, ils resteront, eux et</a:t>
            </a:r>
          </a:p>
          <a:p>
            <a:pPr marL="0" indent="0" algn="just">
              <a:buNone/>
            </a:pPr>
            <a:r>
              <a:rPr lang="fr-FR" sz="2800" b="1" dirty="0"/>
              <a:t>leurs enfants, pour toujours dans le séjour des morts, leur demeure éternelle.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يعلم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ننى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خالق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 ذلك يخلدون هم وأبناؤهم فى الجحيم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بيتهم الى الأبد.</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ZoneTexte 6">
            <a:extLst>
              <a:ext uri="{FF2B5EF4-FFF2-40B4-BE49-F238E27FC236}">
                <a16:creationId xmlns:a16="http://schemas.microsoft.com/office/drawing/2014/main" id="{39B80382-1D55-459B-9CCA-AE53F7031A6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ils campèrent à </a:t>
            </a:r>
            <a:r>
              <a:rPr lang="fr-FR" sz="2800" b="1" dirty="0" err="1"/>
              <a:t>Rephidim</a:t>
            </a:r>
            <a:r>
              <a:rPr lang="fr-FR" sz="2800" b="1" dirty="0"/>
              <a:t> où il n'y avait pas d'eau à boire pour le peuple. Celui-ci s'en prit à Moïse; ils dirent: «Donne-nous de l'eau, que nous buvions!» Moïse leur dit: «Pourquoi vous en prenez-vous à moi? Pourquoi mettez-vous le Seigneur à l'épreuve?» Le peuple y souffrit de la soif, le peuple murmura contre Moïse et dit: «Pourquoi nous as-tu fait monter d'Égypte? Est-ce pour me faire mourir de soif, moi, mes enfants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ونزلوا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رافازين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يكن ماء للشعب يشرب فخاصم الشعب موسي وقال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أعطنا ماء لنشرب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 موسي: لماذا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تخاصموننى؟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ولماذا تجربون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وعطش الشعب وتذمر على موسى قائلين: لماذا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أصعدتنا من مصر لتقتلنا وأولادنا ومواشينا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بالعطش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EC065844-C4A1-471A-95DE-E5699B52B377}"/>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Exode 13 : 17-22</a:t>
            </a:r>
          </a:p>
          <a:p>
            <a:pPr marL="0" indent="0" algn="just">
              <a:buNone/>
            </a:pPr>
            <a:r>
              <a:rPr lang="fr-FR" sz="3600" b="1" dirty="0"/>
              <a:t>Lorsque Pharaon eut laissé partir le peuple, Dieu ne lui fit pas prendre la route du pays des Philistins,</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١٣ : ١٧ -٢٢</a:t>
            </a:r>
            <a:r>
              <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وعندما </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طلق فرعون الشعب لم يهدهم </a:t>
            </a:r>
            <a:r>
              <a:rPr kumimoji="0" lang="ar-AE" altLang="fr-FR"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الل</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لى طريق فلسطين</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pidoxodoc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900" b="1" i="0" u="none" strike="noStrike" kern="1200" cap="none" spc="0" normalizeH="0" baseline="0" noProof="0" dirty="0" err="1">
                <a:ln>
                  <a:noFill/>
                </a:ln>
                <a:solidFill>
                  <a:prstClr val="black"/>
                </a:solidFill>
                <a:effectLst/>
                <a:uLnTx/>
                <a:uFillTx/>
                <a:latin typeface="Avva_Marcos" panose="04020500000000000000" pitchFamily="82" charset="0"/>
              </a:rPr>
              <a:t>Q</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èpjin`èqre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Vara`èw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xw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èmpilaoc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èmpefsimwit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ajwou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V;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èe`èvmwit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èmVulictin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48708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bien qu'elle fût plus proche, car Dieu s'était dit qu'à la vue des combats le peuple pourrait se repentir et retourner en Égypte. Dieu fit donc faire au peuple un détour par la route du désert de la mer des Roseaux. C'est bien armé que les Israélites montèrent du pays d'Égypte. Moïse emporta les ossements de Joseph avec lui, car celui-ci avait adjuré les Israélites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مع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كانت قريبة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الرب قال: لئلا يندم الشعب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حربا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فيرجع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لى مصر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دار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الشعب الى الطريق الوعرة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لى البحر الأحمر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الجيل الخامس خرج بنو إسرائيل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مصر، وحمل موسى عظام يوسف معه، لأن يوسف كان قد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إستحلف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بنى إسرائيل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بحلف قائلا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1999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«Oui, Dieu vous visitera, et alors vous emporterez d'ici mes ossements avec vous.» Ils partirent de </a:t>
            </a:r>
            <a:r>
              <a:rPr lang="fr-FR" sz="2800" b="1" dirty="0" err="1"/>
              <a:t>Sukkot</a:t>
            </a:r>
            <a:r>
              <a:rPr lang="fr-FR" sz="2800" b="1" dirty="0"/>
              <a:t> et campèrent à </a:t>
            </a:r>
            <a:r>
              <a:rPr lang="fr-FR" sz="2800" b="1" dirty="0" err="1"/>
              <a:t>Étam</a:t>
            </a:r>
            <a:r>
              <a:rPr lang="fr-FR" sz="2800" b="1" dirty="0"/>
              <a:t>, en bordure du désert. Le Seigneur marchait avec eux, le jour dans une colonne de nuée pour leur indiquer la route, et la nuit dans une colonne de feu pour les éclairer, afin qu'ils puissent marcher de jour et de nuit. La colonne de nuée ne se retirait pas le jour devant le peuple, ni la colonne de feu la nuit.</a:t>
            </a:r>
          </a:p>
          <a:p>
            <a:pPr marL="0" indent="0" algn="just">
              <a:spcBef>
                <a:spcPts val="200"/>
              </a:spcBef>
              <a:buNone/>
            </a:pPr>
            <a:r>
              <a:rPr lang="fr-FR" sz="2800" b="1" dirty="0">
                <a:solidFill>
                  <a:srgbClr val="C00000"/>
                </a:solidFill>
              </a:rPr>
              <a:t>Gloire à la sainte Trinité notre Dieu.</a:t>
            </a:r>
          </a:p>
          <a:p>
            <a:pPr marL="0" indent="0" algn="just">
              <a:spcBef>
                <a:spcPts val="0"/>
              </a:spcBef>
              <a:buNone/>
            </a:pPr>
            <a:endParaRPr lang="fr-FR" sz="2800" b="1" dirty="0"/>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 الرب سيفتقدكم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فتقادا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حملوا عظامى من هنا معكم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رتحل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بنو إسرائيل من سكون ونزلوا فى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ثوم عند البرية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يسير أمامهم نهارا بعمود سحاب ليهديهم الطريق وليلا فى عمود نار ولم يزل عمود السحاب نهارا وعمود النار ليلا من أمام الشعب بأسر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26789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endParaRPr lang="fr-FR" sz="3600" b="1" dirty="0">
              <a:solidFill>
                <a:srgbClr val="C00000"/>
              </a:solidFill>
            </a:endParaRPr>
          </a:p>
          <a:p>
            <a:pPr marL="0" indent="0" algn="ctr">
              <a:buNone/>
            </a:pPr>
            <a:r>
              <a:rPr lang="fr-FR" sz="3600" b="1" dirty="0">
                <a:solidFill>
                  <a:srgbClr val="C00000"/>
                </a:solidFill>
              </a:rPr>
              <a:t>Ecclésiastique 22 : 7 – 18 </a:t>
            </a:r>
          </a:p>
          <a:p>
            <a:pPr marL="0" indent="0" algn="just">
              <a:buNone/>
            </a:pPr>
            <a:r>
              <a:rPr lang="fr-FR" sz="3600" b="1" dirty="0"/>
              <a:t>C'est recoller des tessons que d'enseigner un sot, c'est réveiller un homme abruti de sommeil.</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a:t>
            </a:r>
            <a:r>
              <a:rPr kumimoji="0" lang="ar-BH" altLang="fr-FR" sz="40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س</a:t>
            </a:r>
            <a:r>
              <a:rPr kumimoji="0" lang="ar-AE" altLang="fr-FR" sz="40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يراخ</a:t>
            </a: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٢٢ : ٧-١٨</a:t>
            </a:r>
            <a:r>
              <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الذى يؤدب الأحمق كمن يجبر إناء من خزف، وكمن ينبه مستغرقاً فى نوم ثقيل،</a:t>
            </a:r>
            <a:endParaRPr kumimoji="0" lang="ar-SA"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900" b="1" i="0" u="none" strike="noStrike" kern="1200" cap="none" spc="0" normalizeH="0" baseline="0" noProof="0" dirty="0" err="1">
                <a:ln>
                  <a:noFill/>
                </a:ln>
                <a:solidFill>
                  <a:prstClr val="black"/>
                </a:solidFill>
                <a:effectLst/>
                <a:uLnTx/>
                <a:uFillTx/>
                <a:latin typeface="Avva_Marcos" panose="04020500000000000000" pitchFamily="82" charset="0"/>
              </a:rPr>
              <a:t>F</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het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ècbw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gar</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è`ènoucoj</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èfoi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èm`èvrh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èmvhettem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velj</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èevelj</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èm`èvrh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èmvettounoc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vhetenkot</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ou\</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unim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a:t>
            </a:r>
            <a:r>
              <a:rPr kumimoji="0" lang="fr-FR" sz="2800" b="1" i="0" u="none" strike="noStrike" kern="1200" cap="none" spc="0" normalizeH="0" baseline="0" noProof="0" dirty="0">
                <a:ln>
                  <a:noFill/>
                </a:ln>
                <a:solidFill>
                  <a:prstClr val="black"/>
                </a:solidFill>
                <a:effectLst/>
                <a:uLnTx/>
                <a:uFillTx/>
                <a:latin typeface="Athanasius"/>
                <a:ea typeface="+mn-ea"/>
                <a:cs typeface="+mn-cs"/>
              </a:rPr>
              <a:t>\or].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5528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Raisonner un sot c'est raisonner un homme assoupi, à la fin il dira: «De quoi s'agit-il?» Pleure un mort: il a perdu la lumière, pleure un insensé: il a perdu l'esprit; pleure plus doucement le mort, car il a trouvé le repos, pour l'insensé la vie est plus triste que la mort. Pour un mort le deuil dure sept jours, pour l'insensé et l'impie, tous les jours de leur vie.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الأحمق كمن يكلم متناعسا وفى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نهاية يقول: ماذا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حدث؟</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بك على الميت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ترك النور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بك على الأحمق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ترك الأدب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فضل البكاء على الميت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ستراح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الأحمق فحيات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أشقى من موت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النوح على الميت سبعة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والنوح على الأحمق والمنافق جميع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0149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N'adresse pas de longs discours à l'insensé, ne va pas au-devant du sot, garde toi de lui pour n'avoir pas d'ennuis, pour ne pas te souiller à son contact. Ecarte-toi de lui, tu trouveras le repos, ses divagations ne t'ennuieront pas. Qu'y a-t-il de plus lourd que le plomb? Comment cela s'appelle-t-il ? L'insensé.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تكثر الكلام مع الأحمق ولا تخالط الجاهل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تحفظ من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لئلا تتعب وتتدنس اذا شد الرحال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عرض 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فتجد راحة ولا تحزن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آثامه،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ما هو الأثقل من الرصاص وما اسم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أيضا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الأحمق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3148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Le sable, le sel, la masse de fer sont plus faciles à porter que l'insensé. Une charpente de bois assemblée dans une construction ne se laisse pas disjoindre par un tremblement de terre; un cœur résolu, après mûre réflexion, ne se laisse pas émouvoir à l'heure du danger.</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الرمل والملح وقرمة الحديد أخف حملا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الرجل الجاهل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مثل رباط الخشب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مشدود في البناء 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فكك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الز</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زلة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كذلك القلب الثابت بالمشورة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والقلب الثابت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فكر </a:t>
            </a:r>
            <a:r>
              <a:rPr kumimoji="0" lang="ar-SA"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الفهم لا يجزع إلى الأبد</a:t>
            </a:r>
            <a:r>
              <a:rPr kumimoji="0" lang="ar-EG"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89689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Un cœur appuyé sur une sage réflexion est comme un ornement de stuc sur un mur poli. De petits cailloux au sommet d'un mur ne résistent pas au vent le cœur du sot effrayé par ses imaginations ne peut résister à la peur. </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كزينة الجدار المشيد وكمثل قضيب على مكان مرتفع لا يهد</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أمام كل ريح كذلك القلب الضعيف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وفكر الأحمق لا يهد</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أمام كل هول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178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a:bodyPr>
          <a:lstStyle/>
          <a:p>
            <a:pPr marL="0" indent="0" algn="ctr">
              <a:buNone/>
            </a:pPr>
            <a:r>
              <a:rPr lang="da-DK" sz="3600" b="1" dirty="0">
                <a:solidFill>
                  <a:srgbClr val="C00000"/>
                </a:solidFill>
              </a:rPr>
              <a:t>Job 27 : 16-20 et 28 : 1 </a:t>
            </a:r>
          </a:p>
          <a:p>
            <a:pPr marL="0" indent="0" algn="just">
              <a:buNone/>
            </a:pPr>
            <a:r>
              <a:rPr lang="fr-FR" sz="3600" b="1" dirty="0"/>
              <a:t>S'il accumule l'argent comme la poussière, s'il entasse des vêtements comme de la glaise, qu'il les entasse! Un juste les revêtira, un innocent recevra l'argent en partage.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أيوب ٢٧ :١٦ –٢٠ </a:t>
            </a:r>
            <a:r>
              <a:rPr kumimoji="0" lang="ar-AE" altLang="fr-FR" sz="3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و٢٨</a:t>
            </a:r>
            <a:r>
              <a:rPr kumimoji="0" lang="ar-AE"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EG"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EG" altLang="fr-FR" sz="3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 ،</a:t>
            </a:r>
            <a:r>
              <a:rPr kumimoji="0" lang="ar-AE"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٢</a:t>
            </a:r>
            <a:r>
              <a:rPr kumimoji="0" lang="fr-FR" altLang="fr-FR" sz="3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إذا جمع فضة كالتراب وعد ذهبًا مثل الطين.</a:t>
            </a:r>
            <a:r>
              <a:rPr kumimoji="0" lang="ar-BH"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كل هذه يأخذها الصديقون </a:t>
            </a:r>
            <a:r>
              <a:rPr kumimoji="0" lang="ar-AE" altLang="fr-FR" sz="33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والمستقيموا</a:t>
            </a:r>
            <a:r>
              <a:rPr kumimoji="0" lang="ar-AE"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القلب يتسلطون علي أموالهم</a:t>
            </a:r>
            <a:r>
              <a:rPr kumimoji="0" lang="ar-BH" altLang="fr-FR" sz="33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endParaRPr kumimoji="0" lang="ar-SA"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Iwb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pi`;</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myi</a:t>
            </a:r>
            <a:r>
              <a:rPr kumimoji="0" lang="fr-FR" sz="2800" b="1" i="0" u="none" strike="noStrike" kern="1200" cap="none" spc="0" normalizeH="0" baseline="0" noProof="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E]</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wpi</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anceu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èe'oun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ènqe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ènouka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nefcebte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noub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ènqe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throu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èndikeoc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netnasitou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ènrem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eqnaerç</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ènef`èxrhma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83006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s'est bâti une maison d'araignée, il s'est construit une hutte de gardien: riche il se couche, mais c'est la dernière fois; quand il ouvre les yeux, plus rien. Les terreurs l'assaillent en plein jour, la nuit, un tourbillon l'enlève. Il existe, pour l'argent, des mines, pour l'or, un lieu où on l'épure.</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ومنزله يكون كالعث ومثل العنكبوت</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الغني يضطجع ولا يعود وتدركه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 مثل الماء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والظلمة تأخذه ليلًا لأنه يوجد مكان للفضة تسبك فيه ومكان للذهب يمحص فيه.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6124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mes bêtes?» Moïse cria vers le Seigneur en disant: «Que ferai-je pour ce peuple? Encore un peu et ils me lapideront.» Le Seigneur dit à Moïse: «Passe en tête du peuple et prends avec toi quelques anciens d'Israël; prends en main ton bâton, celui dont tu as frappé le Fleuve, et va. Voici que je vais me tenir devant toi, là sur le rocher -en Horeb-, tu frapperas le rocher, l'eau en sortira et le peuple boira.» C'est ce que fit Moïse, aux yeux des anciens d'Israël.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فصرخ موسي إلي الرب قائلاً : ماذا أفعل بهذا الشعب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إنهم بعد قليل يرجمونني. فقال الرب لموسي: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إنطلق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قدام الشعب وخذ معك من شيوخ إسرائيل وعصاك التي ضربت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البحر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خذها في يدك وسر أمامهم إلي الصخرة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حوريب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ها أنا أقف هناك قدامك علي صخرة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حوريب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ضرب الصخرة فيخرج منها ماء ويشرب الشعب، فقال موسي هكذا علي مشهد بني إسرائيل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FBFA282F-9CC6-461D-AA1C-4B85AA4D926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67461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lnSpcReduction="10000"/>
          </a:bodyPr>
          <a:lstStyle/>
          <a:p>
            <a:pPr marL="0" indent="0" algn="ctr">
              <a:buNone/>
            </a:pPr>
            <a:r>
              <a:rPr lang="da-DK" sz="3600" b="1" dirty="0">
                <a:solidFill>
                  <a:srgbClr val="C00000"/>
                </a:solidFill>
              </a:rPr>
              <a:t>Proverbes 4 : 4 à 5 : 4 </a:t>
            </a:r>
          </a:p>
          <a:p>
            <a:pPr marL="0" indent="0" algn="just">
              <a:buNone/>
            </a:pPr>
            <a:r>
              <a:rPr lang="fr-FR" sz="3600" b="1" dirty="0"/>
              <a:t>Que ton cœur retienne mes paroles, observe mes préceptes et tu vivras; acquiers la sagesse, acquiers l'intelligence, ne l'oublie pas et ne t'écarte pas des paroles de ma bouche.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٤ : ٤ </a:t>
            </a:r>
            <a:r>
              <a:rPr kumimoji="0" lang="ar-EG" altLang="fr-FR" sz="4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AE"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 : ٤</a:t>
            </a:r>
            <a:r>
              <a:rPr kumimoji="0" lang="fr-FR"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lvl="0" algn="just" rtl="1" fontAlgn="base">
              <a:spcBef>
                <a:spcPct val="20000"/>
              </a:spcBef>
              <a:spcAft>
                <a:spcPct val="0"/>
              </a:spcAft>
              <a:defRPr/>
            </a:pPr>
            <a:r>
              <a:rPr lang="ar-AE" altLang="fr-FR" sz="3300" b="1" dirty="0">
                <a:solidFill>
                  <a:prstClr val="black"/>
                </a:solidFill>
              </a:rPr>
              <a:t>يَا </a:t>
            </a:r>
            <a:r>
              <a:rPr lang="ar-AE" altLang="fr-FR" sz="3300" b="1" dirty="0" err="1">
                <a:solidFill>
                  <a:prstClr val="black"/>
                </a:solidFill>
              </a:rPr>
              <a:t>ٱبْنِي</a:t>
            </a:r>
            <a:r>
              <a:rPr lang="ar-AE" altLang="fr-FR" sz="3300" b="1" dirty="0">
                <a:solidFill>
                  <a:prstClr val="black"/>
                </a:solidFill>
              </a:rPr>
              <a:t>   </a:t>
            </a:r>
            <a:r>
              <a:rPr lang="ar-AE" altLang="fr-FR" sz="3300" b="1" dirty="0" err="1">
                <a:solidFill>
                  <a:prstClr val="black"/>
                </a:solidFill>
              </a:rPr>
              <a:t>ٱحْفَظْ</a:t>
            </a:r>
            <a:r>
              <a:rPr lang="ar-AE" altLang="fr-FR" sz="3300" b="1" dirty="0">
                <a:solidFill>
                  <a:prstClr val="black"/>
                </a:solidFill>
              </a:rPr>
              <a:t> وَصَايَايَ فَتَحْيَا. اِقْتَنِ </a:t>
            </a:r>
            <a:r>
              <a:rPr lang="ar-AE" altLang="fr-FR" sz="3300" b="1" dirty="0" err="1">
                <a:solidFill>
                  <a:prstClr val="black"/>
                </a:solidFill>
              </a:rPr>
              <a:t>ٱلْحِكْمَةَ</a:t>
            </a:r>
            <a:r>
              <a:rPr lang="ar-AE" altLang="fr-FR" sz="3300" b="1" dirty="0">
                <a:solidFill>
                  <a:prstClr val="black"/>
                </a:solidFill>
              </a:rPr>
              <a:t>. </a:t>
            </a:r>
            <a:r>
              <a:rPr lang="ar-AE" altLang="fr-FR" sz="3300" b="1" dirty="0" err="1">
                <a:solidFill>
                  <a:prstClr val="black"/>
                </a:solidFill>
              </a:rPr>
              <a:t>ٱقْتَنِ</a:t>
            </a:r>
            <a:r>
              <a:rPr lang="ar-AE" altLang="fr-FR" sz="3300" b="1" dirty="0">
                <a:solidFill>
                  <a:prstClr val="black"/>
                </a:solidFill>
              </a:rPr>
              <a:t> </a:t>
            </a:r>
            <a:r>
              <a:rPr lang="ar-AE" altLang="fr-FR" sz="3300" b="1" dirty="0" err="1">
                <a:solidFill>
                  <a:prstClr val="black"/>
                </a:solidFill>
              </a:rPr>
              <a:t>ٱلْفَهْمَ</a:t>
            </a:r>
            <a:r>
              <a:rPr lang="ar-AE" altLang="fr-FR" sz="3300" b="1" dirty="0">
                <a:solidFill>
                  <a:prstClr val="black"/>
                </a:solidFill>
              </a:rPr>
              <a:t>. لَا تَنْسَ وَلَا تُعْرِضْ عَنْ كَلِمَاتِ فَمِي</a:t>
            </a:r>
            <a:endParaRPr kumimoji="0" lang="ar-SA" altLang="fr-FR" sz="3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lang="fr-FR" sz="2800" b="1" dirty="0" err="1">
                <a:solidFill>
                  <a:srgbClr val="C00000"/>
                </a:solidFill>
                <a:latin typeface="CS Avva Shenouda" pitchFamily="34" charset="0"/>
                <a:cs typeface="Times New Roman" pitchFamily="18" charset="0"/>
              </a:rPr>
              <a:t>Niparoimi`a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Colomwn</a:t>
            </a:r>
            <a:r>
              <a:rPr lang="fr-FR" sz="2800" b="1" dirty="0">
                <a:solidFill>
                  <a:srgbClr val="C00000"/>
                </a:solidFill>
                <a:latin typeface="CS Avva Shenouda" pitchFamily="34" charset="0"/>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Pa]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ènnaentolh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ènnekerpou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èmperob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ke`èpcaji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èntatapro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èmperxaf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7585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832647" cy="6013732"/>
          </a:xfrm>
        </p:spPr>
        <p:txBody>
          <a:bodyPr>
            <a:noAutofit/>
          </a:bodyPr>
          <a:lstStyle/>
          <a:p>
            <a:pPr marL="0" indent="0" algn="just">
              <a:buNone/>
            </a:pPr>
            <a:r>
              <a:rPr lang="fr-FR" sz="2800" b="1" dirty="0"/>
              <a:t>Ne l'abandonne pas, elle te gardera, aime-la, elle veillera sur toi. Commencement de la sagesse: acquiers la sagesse; au prix de tout ce que tu possèdes, acquiers l'intelligence! Étreins-la et elle t'élèvera, elle fera ta gloire si tu l'embrasses; sur ta tête elle posera un diadème de grâce, elle t'offrira une couronne d'honneur. «Écoute, mon fils, accueille mes paroles, et les années de ta vie se multiplieront. Dans la voie de la sagesse je t'ai enseigné,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إقبله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واحبه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ليحفظك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إقتنه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فيرفعك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كرمه فيعانقك ويعطيك إكليل نعمة علي 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سك وينصرك بإكليل سرور.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وإقبل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كلامي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فتكثر لك سبل الحياة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أعلمك طرق الحكمة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33198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je t'ai fait cheminer sur la piste de la droiture. Dans ta marche tes pas seront sans contrainte, si tu cours, tu ne trébucheras pas. Saisis la discipline, ne la lâche pas, </a:t>
            </a:r>
            <a:r>
              <a:rPr lang="fr-FR" sz="2800" b="1" dirty="0" err="1"/>
              <a:t>garde-la</a:t>
            </a:r>
            <a:r>
              <a:rPr lang="fr-FR" sz="2800" b="1" dirty="0"/>
              <a:t>, c'est ta vie. Ne suis pas le sentier des méchants, ne t'avance pas sur le chemin des mauvais. Évite-le, n'y passe pas, détourne-toi, passe outre. Car ils ne s'endorment pas qu'ils n'aient fait le mal, le sommeil leur manque s'ils n'ont fait trébucher quelqu'un;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وأسيرك في مسالك مستقيمة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وأينما ذهبت لا تضيق خطواتك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وإذا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سرعت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فلا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عثر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تمسك بتعليمي ولا تتركه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وإحفظه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لحياتك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تمش في طرق المنافقين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تغر من طريق الخطاة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تذهب معهم حينما يجتمعون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مل عنهم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وإبتعد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لا ينعسون حتي يعملوا الشر ويبعد عنهم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يرتاحون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3520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car ils mangent un pain de méchanceté et boivent le vin des violents. La route des justes est comme la lumière de l'aube, dont l'éclat grandit jusqu'au plein jour; le chemin des méchants est comme l'obscurité: ils ne savent sur quoi ils trébuchent. Mon fils, sois attentif à mes paroles, à mes discours prête l'oreille! Qu'ils n'échappent pas à tes regards, au fond du cœur garde-les! Car pour qui les trouve ils sont vie et santé pour toute chair.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لأنهم يعيشون علي خبز النفاق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ويسكرون من خمر الخطية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طرق الأبرار تضئ كالنور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يسيرون مضيئين حتي يكمل النهار ولكن سبل الخطاة مظلمة ولا يعرفون ك</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 يتعثرون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إصغ</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كلامي وأمل اذنيك إلي توبيخي لكي لا تنضب ينابيعك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إحفظ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في داخل قلبك لأنها حياة لم يليقوا بها وشفاء للجسد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5011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Plus que sur toute chose, veille sur ton cœur, c'est de lui que jaillit la vie. Écarte loin de toi la bouche perverse, et les lèvres trompeuses, éloigne-les. Que tes yeux regardent en face, que tes regards se dirigent droit devant toi. Aplanis la piste sous tes pas et que tous tes chemins soient bien affermis. Ne dévie ni à droite ni à gauche, écarte ton pied du mal.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بكل تحفظ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إحفظ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قلبك لأن منه مخارج الحياة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بعد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الفم الخائن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بعد عنك الشفتين الخبيثتين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ولتنظر عيناك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ستقامة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ودع جفونك ترمق إلي الحق</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إجعل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مسالك مستقيمة لرجليك وقوم طرقك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تمل يمنة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يسرة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إمنع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قدمك عن كل طرق ردي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الله يعلم بالطرق التي 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 اليمين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التي علي الشمال فهي معوجة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8580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Mon fils, sois attentif à ma sagesse, prête l'oreille à mon intelligence, pour suivre la prudence et que tes lèvres gardent le savoir. Ne prête pas attention à la femme perverse, car les lèvres de l'étrangère distillent le miel et plus onctueux que l'huile est son palais; mais à la fin elle est amère comme l'absinthe, aiguisée comme une épée à deux tranchants.</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إنه يقو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مناهجك ويرشد مواهبك في السلام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إصغ</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حكمتي وإلي كلامي أمل أذنك لكي تحفظ رأيًا صالحًا وأوصيك بفهم شفتي. لا تلتفت إلي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ردية لأن شفتيها تقطران عسلا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ذلك تجدها أمر من العلقم وأحد من سيف ذي حدين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إبتعد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86353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87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 donna à ce lieu le nom de Massa et </a:t>
            </a:r>
            <a:r>
              <a:rPr lang="fr-FR" sz="2800" b="1" dirty="0" err="1"/>
              <a:t>Meriba</a:t>
            </a:r>
            <a:r>
              <a:rPr lang="fr-FR" sz="2800" b="1" dirty="0"/>
              <a:t>, parce que les Israélites cherchèrent querelle et parce qu'ils mirent le Seigneur à l'épreuve en disant: «le Seigneur est-il au milieu de nous, ou non?»</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مي هذا المكان تجربة، ومخاصمة بني إسرائيل لأنهم جربوا الرب قائلين : أفي وسطنا الرب أم 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487ED5A-A345-4D90-91BE-573A8B107C3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0535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225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Nafnhou</a:t>
            </a:r>
            <a:r>
              <a:rPr lang="en-US" sz="4400" b="1" dirty="0">
                <a:latin typeface="Athanasius" pitchFamily="2" charset="0"/>
              </a:rPr>
              <a:t> `</a:t>
            </a:r>
            <a:r>
              <a:rPr lang="en-US" sz="4400" b="1" dirty="0" err="1">
                <a:latin typeface="Athanasius" pitchFamily="2" charset="0"/>
              </a:rPr>
              <a:t>èe'oun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èenau</a:t>
            </a:r>
            <a:r>
              <a:rPr lang="en-US" sz="4400" b="1" dirty="0">
                <a:latin typeface="Athanasius" pitchFamily="2" charset="0"/>
              </a:rPr>
              <a:t> </a:t>
            </a:r>
            <a:r>
              <a:rPr lang="en-US" sz="4400" b="1" dirty="0" err="1">
                <a:latin typeface="Athanasius" pitchFamily="2" charset="0"/>
              </a:rPr>
              <a:t>nafcaji</a:t>
            </a:r>
            <a:r>
              <a:rPr lang="en-US" sz="4400" b="1" dirty="0">
                <a:latin typeface="Athanasius" pitchFamily="2" charset="0"/>
              </a:rPr>
              <a:t> `</a:t>
            </a:r>
            <a:r>
              <a:rPr lang="en-US" sz="4400" b="1" dirty="0" err="1">
                <a:latin typeface="Athanasius" pitchFamily="2" charset="0"/>
              </a:rPr>
              <a:t>ènoumet`èe`èvlhou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pef</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afqwou</a:t>
            </a:r>
            <a:r>
              <a:rPr lang="en-US" sz="4400" b="1" dirty="0">
                <a:latin typeface="Athanasius" pitchFamily="2" charset="0"/>
              </a:rPr>
              <a:t>; </a:t>
            </a:r>
            <a:r>
              <a:rPr lang="en-US" sz="4400" b="1" dirty="0" err="1">
                <a:latin typeface="Athanasius" pitchFamily="2" charset="0"/>
              </a:rPr>
              <a:t>naf</a:t>
            </a:r>
            <a:r>
              <a:rPr lang="en-US" sz="4400" b="1" dirty="0">
                <a:latin typeface="Athanasius" pitchFamily="2" charset="0"/>
              </a:rPr>
              <a:t> `</a:t>
            </a:r>
            <a:r>
              <a:rPr lang="en-US" sz="4400" b="1" dirty="0" err="1">
                <a:latin typeface="Athanasius" pitchFamily="2" charset="0"/>
              </a:rPr>
              <a:t>ènou`èanomi`èa</a:t>
            </a:r>
            <a:r>
              <a:rPr lang="en-US" sz="4400" b="1" dirty="0">
                <a:latin typeface="Athanasius" pitchFamily="2" charset="0"/>
              </a:rPr>
              <a:t> . </a:t>
            </a: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èmvheqnaka</a:t>
            </a:r>
            <a:r>
              <a:rPr lang="en-US" sz="4400" b="1" dirty="0">
                <a:latin typeface="Athanasius" pitchFamily="2" charset="0"/>
              </a:rPr>
              <a:t>; `</a:t>
            </a:r>
            <a:r>
              <a:rPr lang="en-US" sz="4400" b="1" dirty="0" err="1">
                <a:latin typeface="Athanasius" pitchFamily="2" charset="0"/>
              </a:rPr>
              <a:t>èejen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hki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oujwb</a:t>
            </a:r>
            <a:r>
              <a:rPr lang="en-US" sz="4400" b="1" dirty="0">
                <a:latin typeface="Athanasius" pitchFamily="2" charset="0"/>
              </a:rPr>
              <a:t>  &gt;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et\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ef`èena</a:t>
            </a:r>
            <a:r>
              <a:rPr lang="en-US" sz="4400" b="1" dirty="0">
                <a:latin typeface="Athanasius" pitchFamily="2" charset="0"/>
              </a:rPr>
              <a:t>\</a:t>
            </a:r>
            <a:r>
              <a:rPr lang="en-US" sz="4400" b="1" dirty="0" err="1">
                <a:latin typeface="Athanasius" pitchFamily="2" charset="0"/>
              </a:rPr>
              <a:t>mef</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P_   </a:t>
            </a:r>
            <a:r>
              <a:rPr lang="en-US" sz="4400" dirty="0">
                <a:latin typeface="Athanasius" pitchFamily="2" charset="0"/>
              </a:rPr>
              <a:t>&gt; `</a:t>
            </a:r>
            <a:r>
              <a:rPr lang="en-US" sz="4400" dirty="0" err="1">
                <a:solidFill>
                  <a:srgbClr val="C00000"/>
                </a:solidFill>
                <a:latin typeface="Athanasius" pitchFamily="2" charset="0"/>
              </a:rPr>
              <a:t>allhloui`a</a:t>
            </a:r>
            <a:r>
              <a:rPr lang="en-US" sz="4400" dirty="0">
                <a:solidFill>
                  <a:srgbClr val="C00000"/>
                </a:solidFill>
                <a:latin typeface="Athanasius" pitchFamily="2" charset="0"/>
              </a:rPr>
              <a:t>.</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٤٠ : ٦، ١</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 يدخل لينظر فكان يتكلم باطلاً، وقلبه جمع له إثماً.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لمن يتفهم في أمر المسكين والضعيف، في يوم السوء ينجيه الرب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356992"/>
            <a:ext cx="5472608"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40 : 6;1</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Si quelqu'un vient me voir, ses propos sont vides; il emplit son cœur de pensées méchantes. Heureux qui pense au pauvre et au faible, le Seigneur le sauve au jour du malheur.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11079939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fi-FI" sz="2800" b="1" dirty="0">
                <a:solidFill>
                  <a:srgbClr val="C00000"/>
                </a:solidFill>
                <a:latin typeface="Athanasius" pitchFamily="2" charset="0"/>
              </a:rPr>
              <a:t>Loukan   Kev k/b/&gt; a/- ,</a:t>
            </a:r>
          </a:p>
          <a:p>
            <a:pPr marL="0" indent="0" algn="ctr">
              <a:buNone/>
            </a:pPr>
            <a:endParaRPr lang="fi-FI" sz="2800" b="1" dirty="0">
              <a:solidFill>
                <a:srgbClr val="C00000"/>
              </a:solidFill>
              <a:latin typeface="Athanasius" pitchFamily="2" charset="0"/>
            </a:endParaRPr>
          </a:p>
          <a:p>
            <a:pPr marL="0" indent="0" algn="just">
              <a:buNone/>
            </a:pPr>
            <a:r>
              <a:rPr lang="en-US" sz="2800" b="1" dirty="0" err="1">
                <a:latin typeface="Athanasius" pitchFamily="2" charset="0"/>
              </a:rPr>
              <a:t>Naf'ent</a:t>
            </a:r>
            <a:r>
              <a:rPr lang="en-US" sz="2800" b="1" dirty="0">
                <a:latin typeface="Athanasius" pitchFamily="2" charset="0"/>
              </a:rPr>
              <a:t> de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èp</a:t>
            </a:r>
            <a:r>
              <a:rPr lang="en-US" sz="2800" b="1" dirty="0">
                <a:latin typeface="Athanasius" pitchFamily="2" charset="0"/>
              </a:rPr>
              <a:t>]</a:t>
            </a:r>
            <a:r>
              <a:rPr lang="en-US" sz="2800" b="1" dirty="0" err="1">
                <a:latin typeface="Athanasius" pitchFamily="2" charset="0"/>
              </a:rPr>
              <a:t>ai</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niat</a:t>
            </a:r>
            <a:r>
              <a:rPr lang="en-US" sz="2800" b="1" dirty="0">
                <a:latin typeface="Athanasius" pitchFamily="2" charset="0"/>
              </a:rPr>
              <a:t>]</a:t>
            </a:r>
            <a:r>
              <a:rPr lang="en-US" sz="2800" b="1" dirty="0" err="1">
                <a:latin typeface="Athanasius" pitchFamily="2" charset="0"/>
              </a:rPr>
              <a:t>emhr</a:t>
            </a:r>
            <a:r>
              <a:rPr lang="en-US" sz="2800" b="1" dirty="0">
                <a:latin typeface="Athanasius" pitchFamily="2" charset="0"/>
              </a:rPr>
              <a:t> </a:t>
            </a:r>
            <a:r>
              <a:rPr lang="en-US" sz="2800" b="1" dirty="0" err="1">
                <a:latin typeface="Athanasius" pitchFamily="2" charset="0"/>
              </a:rPr>
              <a:t>vh`èetoumou</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pipacxa</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naukw</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aunatakof</a:t>
            </a:r>
            <a:r>
              <a:rPr lang="en-US" sz="2800" b="1" dirty="0">
                <a:latin typeface="Athanasius" pitchFamily="2" charset="0"/>
              </a:rPr>
              <a:t> `</a:t>
            </a:r>
            <a:r>
              <a:rPr lang="en-US" sz="2800" b="1" dirty="0" err="1">
                <a:latin typeface="Athanasius" pitchFamily="2" charset="0"/>
              </a:rPr>
              <a:t>èna</a:t>
            </a:r>
            <a:r>
              <a:rPr lang="en-US" sz="2800" b="1" dirty="0">
                <a:latin typeface="Athanasius" pitchFamily="2" charset="0"/>
              </a:rPr>
              <a:t>] `</a:t>
            </a:r>
            <a:r>
              <a:rPr lang="en-US" sz="2800" b="1" dirty="0" err="1">
                <a:latin typeface="Athanasius" pitchFamily="2" charset="0"/>
              </a:rPr>
              <a:t>ènrh</a:t>
            </a:r>
            <a:r>
              <a:rPr lang="en-US" sz="2800" b="1" dirty="0">
                <a:latin typeface="Athanasius" pitchFamily="2" charset="0"/>
              </a:rPr>
              <a:t>; </a:t>
            </a:r>
            <a:r>
              <a:rPr lang="en-US" sz="2800" b="1" dirty="0" err="1">
                <a:latin typeface="Athanasius" pitchFamily="2" charset="0"/>
              </a:rPr>
              <a:t>nauer</a:t>
            </a:r>
            <a:r>
              <a:rPr lang="en-US" sz="2800" b="1" dirty="0">
                <a:latin typeface="Athanasius" pitchFamily="2" charset="0"/>
              </a:rPr>
              <a:t>\o;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a`èt</a:t>
            </a:r>
            <a:r>
              <a:rPr lang="en-US" sz="2800" b="1" dirty="0">
                <a:latin typeface="Athanasius" pitchFamily="2" charset="0"/>
              </a:rPr>
              <a:t>\h `</a:t>
            </a:r>
            <a:r>
              <a:rPr lang="en-US" sz="2800" b="1" dirty="0" err="1">
                <a:latin typeface="Athanasius" pitchFamily="2" charset="0"/>
              </a:rPr>
              <a:t>èmpilaoc</a:t>
            </a:r>
            <a:r>
              <a:rPr lang="en-US" sz="2800" b="1" dirty="0">
                <a:latin typeface="Athanasius" pitchFamily="2" charset="0"/>
              </a:rPr>
              <a:t> &gt; `</a:t>
            </a:r>
            <a:r>
              <a:rPr lang="en-US" sz="2800" b="1" dirty="0" err="1">
                <a:latin typeface="Athanasius" pitchFamily="2" charset="0"/>
              </a:rPr>
              <a:t>èa</a:t>
            </a:r>
            <a:r>
              <a:rPr lang="en-US" sz="2800" b="1" dirty="0">
                <a:latin typeface="Athanasius" pitchFamily="2" charset="0"/>
              </a:rPr>
              <a:t> `</a:t>
            </a:r>
            <a:r>
              <a:rPr lang="en-US" sz="2800" b="1" dirty="0" err="1">
                <a:latin typeface="Athanasius" pitchFamily="2" charset="0"/>
              </a:rPr>
              <a:t>èpcatanac</a:t>
            </a:r>
            <a:r>
              <a:rPr lang="en-US" sz="2800" b="1" dirty="0">
                <a:latin typeface="Athanasius" pitchFamily="2" charset="0"/>
              </a:rPr>
              <a:t> de ]e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èe`èp</a:t>
            </a:r>
            <a:r>
              <a:rPr lang="en-US" sz="2800" b="1" dirty="0">
                <a:latin typeface="Athanasius" pitchFamily="2" charset="0"/>
              </a:rPr>
              <a:t>\</a:t>
            </a:r>
            <a:r>
              <a:rPr lang="en-US" sz="2800" b="1" dirty="0" err="1">
                <a:latin typeface="Athanasius" pitchFamily="2" charset="0"/>
              </a:rPr>
              <a:t>ht</a:t>
            </a:r>
            <a:r>
              <a:rPr lang="en-US" sz="2800" b="1" dirty="0">
                <a:latin typeface="Athanasius" pitchFamily="2" charset="0"/>
              </a:rPr>
              <a:t> `</a:t>
            </a:r>
            <a:r>
              <a:rPr lang="en-US" sz="2800" b="1" dirty="0" err="1">
                <a:latin typeface="Athanasius" pitchFamily="2" charset="0"/>
              </a:rPr>
              <a:t>ènIoudac</a:t>
            </a:r>
            <a:r>
              <a:rPr lang="en-US" sz="2800" b="1" dirty="0">
                <a:latin typeface="Athanasius" pitchFamily="2" charset="0"/>
              </a:rPr>
              <a:t> </a:t>
            </a:r>
            <a:r>
              <a:rPr lang="en-US" sz="2800" b="1" dirty="0" err="1">
                <a:latin typeface="Athanasius" pitchFamily="2" charset="0"/>
              </a:rPr>
              <a:t>vhetoumou</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Piickariwthc</a:t>
            </a:r>
            <a:r>
              <a:rPr lang="en-US" sz="2800" b="1" dirty="0">
                <a:latin typeface="Athanasius" pitchFamily="2" charset="0"/>
              </a:rPr>
              <a:t> `</a:t>
            </a:r>
            <a:r>
              <a:rPr lang="en-US" sz="2800" b="1" dirty="0" err="1">
                <a:latin typeface="Athanasius" pitchFamily="2" charset="0"/>
              </a:rPr>
              <a:t>èeouai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èt`èhpi</a:t>
            </a:r>
            <a:r>
              <a:rPr lang="en-US" sz="2800" b="1" dirty="0">
                <a:latin typeface="Athanasius" pitchFamily="2" charset="0"/>
              </a:rPr>
              <a:t> `</a:t>
            </a:r>
            <a:r>
              <a:rPr lang="en-US" sz="2800" b="1" dirty="0" err="1">
                <a:latin typeface="Athanasius" pitchFamily="2" charset="0"/>
              </a:rPr>
              <a:t>èmpimht</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a:t>
            </a: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enaf</a:t>
            </a:r>
            <a:r>
              <a:rPr lang="en-US" sz="2800" b="1" dirty="0">
                <a:latin typeface="Athanasius" pitchFamily="2" charset="0"/>
              </a:rPr>
              <a:t> </a:t>
            </a:r>
            <a:r>
              <a:rPr lang="en-US" sz="2800" b="1" dirty="0" err="1">
                <a:latin typeface="Athanasius" pitchFamily="2" charset="0"/>
              </a:rPr>
              <a:t>afcaji</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nicathgouc</a:t>
            </a:r>
            <a:r>
              <a:rPr lang="en-US" sz="2800" b="1" dirty="0">
                <a:latin typeface="Athanasius" pitchFamily="2" charset="0"/>
              </a:rPr>
              <a: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èethif</a:t>
            </a:r>
            <a:r>
              <a:rPr lang="en-US" sz="2800" b="1" dirty="0">
                <a:latin typeface="Athanasius" pitchFamily="2" charset="0"/>
              </a:rPr>
              <a:t> `</a:t>
            </a:r>
            <a:r>
              <a:rPr lang="en-US" sz="2800" b="1" dirty="0" err="1">
                <a:latin typeface="Athanasius" pitchFamily="2" charset="0"/>
              </a:rPr>
              <a:t>èetotou</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aura]</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aucemnhtc</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ènou</a:t>
            </a:r>
            <a:r>
              <a:rPr lang="en-US" sz="2800" b="1" dirty="0">
                <a:latin typeface="Athanasius" pitchFamily="2" charset="0"/>
              </a:rPr>
              <a:t>\at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afere</a:t>
            </a:r>
            <a:r>
              <a:rPr lang="en-US" sz="2800" b="1" dirty="0">
                <a:latin typeface="Athanasius" pitchFamily="2" charset="0"/>
              </a:rPr>
              <a:t>[</a:t>
            </a:r>
            <a:r>
              <a:rPr lang="en-US" sz="2800" b="1" dirty="0" err="1">
                <a:latin typeface="Athanasius" pitchFamily="2" charset="0"/>
              </a:rPr>
              <a:t>omologin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nafkw</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ènca</a:t>
            </a:r>
            <a:r>
              <a:rPr lang="en-US" sz="2800" b="1" dirty="0">
                <a:latin typeface="Athanasius" pitchFamily="2" charset="0"/>
              </a:rPr>
              <a:t> </a:t>
            </a:r>
            <a:r>
              <a:rPr lang="en-US" sz="2800" b="1" dirty="0" err="1">
                <a:latin typeface="Athanasius" pitchFamily="2" charset="0"/>
              </a:rPr>
              <a:t>oueukeria</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èntefthif</a:t>
            </a:r>
            <a:r>
              <a:rPr lang="en-US" sz="2800" b="1" dirty="0">
                <a:latin typeface="Athanasius" pitchFamily="2" charset="0"/>
              </a:rPr>
              <a:t> `</a:t>
            </a:r>
            <a:r>
              <a:rPr lang="en-US" sz="2800" b="1" dirty="0" err="1">
                <a:latin typeface="Athanasius" pitchFamily="2" charset="0"/>
              </a:rPr>
              <a:t>èetotou</a:t>
            </a:r>
            <a:r>
              <a:rPr lang="en-US" sz="2800" b="1" dirty="0">
                <a:latin typeface="Athanasius" pitchFamily="2" charset="0"/>
              </a:rPr>
              <a:t> </a:t>
            </a:r>
            <a:r>
              <a:rPr lang="en-US" sz="2800" b="1" dirty="0" err="1">
                <a:latin typeface="Athanasius" pitchFamily="2" charset="0"/>
              </a:rPr>
              <a:t>atsne</a:t>
            </a:r>
            <a:r>
              <a:rPr lang="en-US" sz="2800" b="1" dirty="0">
                <a:latin typeface="Athanasius" pitchFamily="2" charset="0"/>
              </a:rPr>
              <a:t> </a:t>
            </a:r>
            <a:r>
              <a:rPr lang="en-US" sz="2800" b="1" dirty="0" err="1">
                <a:latin typeface="Athanasius" pitchFamily="2" charset="0"/>
              </a:rPr>
              <a:t>mh</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619B525E-58F0-4F0F-9F27-D19311595FB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43EBC6B1-D9B0-46D5-9600-EFA1FC764284}"/>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Nafnhou</a:t>
            </a:r>
            <a:r>
              <a:rPr lang="en-US" sz="4400" b="1" dirty="0">
                <a:latin typeface="Athanasius" pitchFamily="2" charset="0"/>
              </a:rPr>
              <a:t> `</a:t>
            </a:r>
            <a:r>
              <a:rPr lang="en-US" sz="4400" b="1" dirty="0" err="1">
                <a:latin typeface="Athanasius" pitchFamily="2" charset="0"/>
              </a:rPr>
              <a:t>èe'oun</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èenau</a:t>
            </a:r>
            <a:r>
              <a:rPr lang="en-US" sz="4400" b="1" dirty="0">
                <a:latin typeface="Athanasius" pitchFamily="2" charset="0"/>
              </a:rPr>
              <a:t> </a:t>
            </a:r>
            <a:r>
              <a:rPr lang="en-US" sz="4400" b="1" dirty="0" err="1">
                <a:latin typeface="Athanasius" pitchFamily="2" charset="0"/>
              </a:rPr>
              <a:t>nafcaji</a:t>
            </a:r>
            <a:r>
              <a:rPr lang="en-US" sz="4400" b="1" dirty="0">
                <a:latin typeface="Athanasius" pitchFamily="2" charset="0"/>
              </a:rPr>
              <a:t> `</a:t>
            </a:r>
            <a:r>
              <a:rPr lang="en-US" sz="4400" b="1" dirty="0" err="1">
                <a:latin typeface="Athanasius" pitchFamily="2" charset="0"/>
              </a:rPr>
              <a:t>ènoumet`èe`èvlhou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pef</a:t>
            </a:r>
            <a:r>
              <a:rPr lang="en-US" sz="4400" b="1" dirty="0">
                <a:latin typeface="Athanasius" pitchFamily="2" charset="0"/>
              </a:rPr>
              <a:t>\</a:t>
            </a:r>
            <a:r>
              <a:rPr lang="en-US" sz="4400" b="1" dirty="0" err="1">
                <a:latin typeface="Athanasius" pitchFamily="2" charset="0"/>
              </a:rPr>
              <a:t>ht</a:t>
            </a:r>
            <a:r>
              <a:rPr lang="en-US" sz="4400" b="1" dirty="0">
                <a:latin typeface="Athanasius" pitchFamily="2" charset="0"/>
              </a:rPr>
              <a:t> </a:t>
            </a:r>
            <a:r>
              <a:rPr lang="en-US" sz="4400" b="1" dirty="0" err="1">
                <a:latin typeface="Athanasius" pitchFamily="2" charset="0"/>
              </a:rPr>
              <a:t>afqwou</a:t>
            </a:r>
            <a:r>
              <a:rPr lang="en-US" sz="4400" b="1" dirty="0">
                <a:latin typeface="Athanasius" pitchFamily="2" charset="0"/>
              </a:rPr>
              <a:t>; </a:t>
            </a:r>
            <a:r>
              <a:rPr lang="en-US" sz="4400" b="1" dirty="0" err="1">
                <a:latin typeface="Athanasius" pitchFamily="2" charset="0"/>
              </a:rPr>
              <a:t>naf</a:t>
            </a:r>
            <a:r>
              <a:rPr lang="en-US" sz="4400" b="1" dirty="0">
                <a:latin typeface="Athanasius" pitchFamily="2" charset="0"/>
              </a:rPr>
              <a:t> `</a:t>
            </a:r>
            <a:r>
              <a:rPr lang="en-US" sz="4400" b="1" dirty="0" err="1">
                <a:latin typeface="Athanasius" pitchFamily="2" charset="0"/>
              </a:rPr>
              <a:t>ènou`èanomi`èa</a:t>
            </a:r>
            <a:r>
              <a:rPr lang="en-US" sz="4400" b="1" dirty="0">
                <a:latin typeface="Athanasius" pitchFamily="2" charset="0"/>
              </a:rPr>
              <a:t> . </a:t>
            </a: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èmvheqnaka</a:t>
            </a:r>
            <a:r>
              <a:rPr lang="en-US" sz="4400" b="1" dirty="0">
                <a:latin typeface="Athanasius" pitchFamily="2" charset="0"/>
              </a:rPr>
              <a:t>; `</a:t>
            </a:r>
            <a:r>
              <a:rPr lang="en-US" sz="4400" b="1" dirty="0" err="1">
                <a:latin typeface="Athanasius" pitchFamily="2" charset="0"/>
              </a:rPr>
              <a:t>èejen</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hki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oujwb</a:t>
            </a:r>
            <a:r>
              <a:rPr lang="en-US" sz="4400" b="1" dirty="0">
                <a:latin typeface="Athanasius" pitchFamily="2" charset="0"/>
              </a:rPr>
              <a:t>  &gt;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et\</a:t>
            </a:r>
            <a:r>
              <a:rPr lang="en-US" sz="4400" b="1" dirty="0" err="1">
                <a:latin typeface="Athanasius" pitchFamily="2" charset="0"/>
              </a:rPr>
              <a:t>wou</a:t>
            </a:r>
            <a:r>
              <a:rPr lang="en-US" sz="4400" b="1" dirty="0">
                <a:latin typeface="Athanasius" pitchFamily="2" charset="0"/>
              </a:rPr>
              <a:t>   </a:t>
            </a:r>
            <a:r>
              <a:rPr lang="en-US" sz="4400" b="1" dirty="0" err="1">
                <a:latin typeface="Athanasius" pitchFamily="2" charset="0"/>
              </a:rPr>
              <a:t>ef`èena</a:t>
            </a:r>
            <a:r>
              <a:rPr lang="en-US" sz="4400" b="1" dirty="0">
                <a:latin typeface="Athanasius" pitchFamily="2" charset="0"/>
              </a:rPr>
              <a:t>\</a:t>
            </a:r>
            <a:r>
              <a:rPr lang="en-US" sz="4400" b="1" dirty="0" err="1">
                <a:latin typeface="Athanasius" pitchFamily="2" charset="0"/>
              </a:rPr>
              <a:t>mef</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P_   </a:t>
            </a:r>
            <a:r>
              <a:rPr lang="en-US" sz="4400" dirty="0">
                <a:latin typeface="Athanasius" pitchFamily="2" charset="0"/>
              </a:rPr>
              <a:t>&gt; `</a:t>
            </a:r>
            <a:r>
              <a:rPr lang="en-US" sz="4400" dirty="0" err="1">
                <a:solidFill>
                  <a:srgbClr val="C00000"/>
                </a:solidFill>
                <a:latin typeface="Athanasius" pitchFamily="2" charset="0"/>
              </a:rPr>
              <a:t>allhloui`a</a:t>
            </a:r>
            <a:r>
              <a:rPr lang="en-US" sz="4400" dirty="0">
                <a:solidFill>
                  <a:srgbClr val="C00000"/>
                </a:solidFill>
                <a:latin typeface="Athanasius" pitchFamily="2" charset="0"/>
              </a:rPr>
              <a:t>.</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٤٠ : ٦، ١</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 يدخل لينظر فكان يتكلم باطلاً، وقلبه جمع له إثماً.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لمن يتفهم في أمر المسكين والضعيف، في يوم السوء ينجيه الرب :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356992"/>
            <a:ext cx="5472608"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40 : 6;1</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Si quelqu'un vient me voir, ses propos sont vides; il emplit son cœur de pensées méchantes. Heureux qui pense au pauvre et au faible, le Seigneur le sauve au jour du malheur.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496528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Luc 22 : 1-6</a:t>
            </a:r>
          </a:p>
          <a:p>
            <a:pPr marL="0" indent="0" algn="just">
              <a:buNone/>
            </a:pPr>
            <a:r>
              <a:rPr lang="fr-FR" sz="2800" b="1" dirty="0"/>
              <a:t>La fête des Pains sans levain, qu'on appelle Pâque, approchait. Les grands prêtres et les scribes cherchaient la manière de le supprimer car ils craignaient le peuple. Et Satan entra en Judas appelé Iscariote, qui était du nombre des Douze, et il alla s'entretenir avec les grands prêtres et les chefs des gardes sur la manière de le leur livrer.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لوقا ٢٢ : ١-٦</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كان قد قرب عيد الفطير، الذي يقال له الفصح، وكان رؤساء الكهنة والكتبة يطلبون كيف يهلكونه، لأنهم كانوا يخافون الشعب، فدخل الشيطان قلب يهوذا الذي يدعي الإسخريوطي وهو أحد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الإثني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عشر. فمضي وفاوض رؤساء الكهنة وقواد الجند كيف يسلمه إليهم،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44764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Eux se réjouirent et convinrent de lui donner de l'argent. Il accepta et se mit à chercher une occasion favorable pour le leur livrer à l'écart de la foule.</a:t>
            </a:r>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ففرحوا وعاهدوه أن يعطوه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فضة،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فواعدهم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يتحين فرصة ليسلمه إليهم بمعزل عن الجميع.</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8181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52936"/>
            <a:ext cx="5616623" cy="3528392"/>
          </a:xfrm>
        </p:spPr>
        <p:txBody>
          <a:bodyPr>
            <a:normAutofit/>
          </a:bodyPr>
          <a:lstStyle/>
          <a:p>
            <a:pPr marL="0" indent="0" algn="ctr">
              <a:buNone/>
            </a:pPr>
            <a:r>
              <a:rPr lang="fr-FR" sz="2800" b="1" i="1" dirty="0">
                <a:solidFill>
                  <a:srgbClr val="C00000"/>
                </a:solidFill>
              </a:rPr>
              <a:t>Proverbes 3 : 5-14</a:t>
            </a:r>
          </a:p>
          <a:p>
            <a:pPr marL="0" indent="0" algn="just">
              <a:buNone/>
            </a:pPr>
            <a:r>
              <a:rPr lang="fr-FR" sz="2800" b="1" dirty="0"/>
              <a:t>Repose-toi sur le Seigneur de tout ton cœur, ne t'appuie pas sur ton propre entendement En toutes tes démarches, reconnais-le et Il aplanira tes sentiers.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862560"/>
            <a:ext cx="5457799" cy="3622713"/>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سليمان ص٣ : ٥ –١٤</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كن متكلاً علي الله بكل قلبك ولا تتكبر بحكمتك</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وكل طرقك أظهرها، لكي تستقيم سبلك ولا تعثر رجلك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lang="fr-FR" sz="2800" b="1" dirty="0" err="1">
                <a:solidFill>
                  <a:srgbClr val="C00000"/>
                </a:solidFill>
                <a:latin typeface="CS Avva Shenouda" pitchFamily="34" charset="0"/>
                <a:cs typeface="Times New Roman" pitchFamily="18" charset="0"/>
              </a:rPr>
              <a:t>Niparoimi`a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lvl="0" indent="0" algn="just">
              <a:buNone/>
            </a:pPr>
            <a:r>
              <a:rPr lang="fr-FR" sz="1900" b="1" dirty="0">
                <a:solidFill>
                  <a:prstClr val="black"/>
                </a:solidFill>
                <a:latin typeface="Avva_Marcos" panose="04020500000000000000" pitchFamily="82" charset="0"/>
              </a:rPr>
              <a:t>2</a:t>
            </a:r>
            <a:r>
              <a:rPr lang="fr-FR" sz="2800" b="1" dirty="0">
                <a:solidFill>
                  <a:prstClr val="black"/>
                </a:solidFill>
                <a:latin typeface="Athanasius"/>
              </a:rPr>
              <a:t>wpi </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`è\</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xh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èeV</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pek</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thrf</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èmpersici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èe`è</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tekcovi`èa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F2A50C66-C58D-4D19-8A7C-180907DF5D6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83456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917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Quand la fête des pains sans levain, c'est à dire la Pâque des juifs, était proche, les scribes et les grands prêtres cherchaient comment faire périr Jésus. Ils ne savaient que faire: ils avaient peur du peuple. Alors Satan s'est trouvé une demeure dans le cœur de son ami: Judas l'Iscariote. Celui-ci était compté parmi les disciples, mais il était un démon comme l'a dit le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ولما قرب عيد الفطير الذى هو فصح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كان الكتبة ورؤساء الكهنة يطلبون كيف يهلكون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يعلموا ماذا يصنعون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نهم كانوا يخافون من الجمع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فوجد الشيطان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مسكنا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قلب رفيق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يهوذا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سخريوطى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هذا محسوبا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عد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اد</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التلاميذ</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شيطانا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كقول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6333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Il alla parler avec les grands prêtres et les sadducéens pour le leur livrer. L'impur négocia avec ses amis comment leur remettre le Sauveur du monde. Ils furent très heureux, eux qui étaient remplis de duperie. Ils décidèrent de lui donner de l'argent pour qu'il le leur livre loin de la foule.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فمضى وخاطب رؤساء الكهنة والصدوقيين أن يسلم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فتكلم النجس مع اصحاب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يسلم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ليهم مخلص العالم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ففرح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نجاس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الممتلئون غشا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فرحا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عظيما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وقرروا مع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يعطو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فضة حتى يسلم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ليهم خلوا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الجمع.</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5835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Exode 14 : 13 à 15 :1 </a:t>
            </a:r>
          </a:p>
          <a:p>
            <a:pPr marL="0" indent="0" algn="just">
              <a:buNone/>
            </a:pPr>
            <a:r>
              <a:rPr lang="fr-FR" sz="3600" b="1" dirty="0"/>
              <a:t>Moïse dit au peuple: «Ne craignez pas! Tenez ferme et vous verrez ce que le Seigneur va faire pour vous sauver aujourd'hui,</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١٤ : ١٣ - ١٥ : ١</a:t>
            </a:r>
            <a:r>
              <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فقال موسى للشعب: تقووا قفوا و</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نظروا خلاص الرب</a:t>
            </a:r>
            <a:r>
              <a:rPr kumimoji="0" lang="ar-EG"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الذى</a:t>
            </a:r>
            <a:r>
              <a:rPr kumimoji="0" lang="ar-BH"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يصنع</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لكم اليوم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pidoxodoc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Mw`èuchc</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na\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pilaoc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jemno</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èereten`èo</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èeraten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èeretennau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èepioujai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5115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Ne te figure pas être sage, crains le Seigneur et détourne-toi du mal: cela sera salutaire à ton corps et rafraîchissant pour tes os. Honore le Seigneur de tes biens et des prémices de tout ton revenu; alors tes greniers regorgeront de blé et tes cuves déborderont de vin nouveau. Ne méprise pas, mon fils, la correction du Seigneur, et ne prend pas mal sa réprimande, car le Seigneur reprend celui qu'il aime,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تكن حكيماً في عيني نفسك، بل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إتق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 وتجنب كل شر، حينئذ يكون شفاء لجسدك وصحة لعظامك. أكرم الله من أتعابك وقدم له البكور من ثمار برك لكي تمتلئ أهدابك من كثرة القمح، وتفيض معاصرك من الخ</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يصغر قلبك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تخر عندما يوبخك، لأن من يحبه الرب يؤدبه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الأربعاء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9FF231E2-D64C-4209-A76F-D5D414E0FE73}"/>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Mercredi Saint – Prière de l’Aube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7785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car les Égyptiens que vous voyez aujourd'hui, vous ne les reverrez plus jamais; le Seigneur combattra pour vous; vous, vous n'aurez qu'à rester tranquilles.» Le Seigneur dit à Moïse: «Pourquoi cries-tu vers moi? Dis aux Israélites de repartir. Toi, lève ton bâton, étends ta main sur la mer et fends-la, que les Israélites puissent pénétrer à pied sec au milieu de la mer. Moi, j'endurcirai le cœur des Égyptiens,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كما 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يتم المصريين اليوم لا تعودون ترونهم إلى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 الرب يقاتل عنكم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نتم تصمتون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الرب لموسى: ما بالك تصرخ إلى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 لبنى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يرجعوا إلى الوراء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وخذ عصاك ومد يدك على البحر وشق</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فيدخل بنو اسرائيل في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وسط البحر كما على اليابسة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قسى قلب فرعون والمصريين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45022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pénétreront à leur suite et je me glorifierai aux dépens de Pharaon, de toute son armée, de ses chars et de ses cavaliers. Les Égyptiens sauront que je suis le Seigneur quand je me serai glorifié aux dépens de Pharaon, de ses chars et de ses cavaliers. L'Ange de Dieu qui marchait en avant du camp d'Israël se déplaça et marcha derrière eux, et la colonne de nuée se déplaça de devant eux et se tint derrière eux. </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حتى يدخلوا وراءهم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تمجد بفرعون وكل جيش</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بمركبات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وفرسان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فيعلم كل المصريين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الرب</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تمجد بفرعون ومراكب</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وفرسان</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فقام ملاك الرب السائر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عسكر بنى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وسار وراءهم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نتقل عمود السحاب من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مامهم</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vint entre le camp des Égyptiens et le camp d'Israël. La nuée était ténébreuse et la nuit s'écoula sans que l'un puisse s'approcher de l'autre de toute la nuit. Moïse étendit la main sur la mer, et le Seigneur refoula la mer toute la nuit par un fort vent d'est ; il la mit à sec et toutes les eaux se fendirent. Les Israélites pénétrèrent à pied sec au milieu de la mer, et les eaux leur formaient une muraille à droite et à gauche.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ودخل ما بين عسكر المصريين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وعسكر إسرائيل،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ووقف فصار ظلامًا وضبابًا وعبر الليل ولم يختلط (يقترب) بعضهم بعضًا الليل كله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ومد موسي يده علي البحر فجلب الرب ريحًا قبلية شرقية شديدة الليل كله فنشف البحر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وإنشق</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الماء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فدخل بنو إسرائيل في وسط البحر علي الي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وصار الماء لهم سورا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يمينهم وعن يسارهم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 </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501949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Les Égyptiens les poursuivirent, et tous les chevaux de Pharaon, ses chars et ses cavaliers pénétrèrent à leur suite au milieu de la mer. A la veille du matin, le Seigneur regarda de la colonne de feu et de nuée vers le camp des Égyptiens, et jeta la confusion vers le camp des Égyptiens. Il enraya les roues de leurs chars qui n'avançaient plus qu'à grand-peine. Les Égyptiens dirent: «Fuyons devant Israël car le Seigneur combat avec eux contre les Égyptiens!»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وتعقب المصريون بني إسرائيل ودخل وراءهم جميع خيل فرعون ومركباته إلي وسط البحر وكان في هزيع الصبح أن الرب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إطلع</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 عسكر المصريين من عمود النار والغمام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زع</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 عسكر المصريين وربط بكر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(عجلات</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مركباتهم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قهم قسرًا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المصريون فلنهرب من أمام إسرائيل لأن الرب يقاتل عنهم ضد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المصريين.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76699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Seigneur dit à Moïse: «Étends ta main sur la mer, que les eaux refluent sur les Égyptiens, sur leurs chars et sur leurs cavaliers.» Moïse étendit la main sur la mer et, au point du jour, la mer rentra dans son lit. Les Égyptiens en fuyant la rencontrèrent, et le Seigneur culbuta les Égyptiens au milieu de la mer. Les eaux refluèrent et recouvrirent les chars et les cavaliers de toute l'armée de Pharaon, qui avaient pénétré derrière eux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الرب لموسي: مد يدك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علي البحر فيرجع الماء إلي مكانه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فيغطي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المصريين.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ومركباتهم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وفرسانهم.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فمد موسي يده علي البحر فرجع الماء إلي مكانه عند إقبال النهار والمصري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هاربون تحت الماء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وغرق الرب المصريين في وسط البحر ورجع الماء وغطي المركبات والفرسان وكل قوات فرعون الداخلين وراءهم في البحر ولم يبق منهم أحد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81602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dans la mer. Il n'en resta pas un seul. Les Israélites, eux, marchèrent à pied sec au milieu de la mer, et les eaux leur formèrent une muraille à droite et à gauche. Ce jour-là, le Seigneur sauva Israël des mains des Égyptiens, et Israël vit les Égyptiens morts au bord de la mer. Israël vit la prouesse accomplie par le Seigneur contre les Égyptiens. Le peuple craignit le Seigneur, il crut dans le Seigneur et en Moïse son serviteur.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بنو إسرائيل فمشوا علي اليابسة في وسط البحر وصار الماء سورًا عن يمينهم وشمالهم فخلص الرب في ذلك اليوم إسرائيل من يد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المصريين.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ونظر إسرائيل المصريين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مواتا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 شاطئ البحر وشاهد اليد القوية العظيمة التي صنعها الرب بالمصريين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فخاف الشعب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وأمنوا بالله وبعبده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موسي.</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1638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Moïse et les Israélites chantèrent pour le Seigneur le chant que voici: «Je chante pour le Seigneur car il s'est couvert de gloire… » </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حينئذ سبح موسي وبنو إسرائيل بهذه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التسبحة</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لله قائلا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ليقولوا فلنسبح الرب لأنه بالمجد قد تمجد.</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43971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Isaïe 48 : 1-6</a:t>
            </a:r>
          </a:p>
          <a:p>
            <a:pPr marL="0" indent="0" algn="just">
              <a:buNone/>
            </a:pPr>
            <a:r>
              <a:rPr lang="fr-FR" sz="3600" b="1" dirty="0"/>
              <a:t>Écoutez ceci, maison de Jacob, vous que l'on appelle du nom d'Israël, vous qui êtes issus des eaux de Juda,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٤٨ : ١-٦</a:t>
            </a:r>
            <a:r>
              <a:rPr kumimoji="0" lang="fr-FR"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4400" b="1"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إسمعوا</a:t>
            </a:r>
            <a:r>
              <a:rPr kumimoji="0" lang="ar-AE"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هذا يا بيت يعقوب، المدعوين </a:t>
            </a:r>
            <a:r>
              <a:rPr kumimoji="0" lang="ar-AE" altLang="fr-FR" sz="4400" b="1"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بإسم</a:t>
            </a:r>
            <a:r>
              <a:rPr kumimoji="0" lang="ar-AE"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إله إسرائيل،</a:t>
            </a:r>
            <a:r>
              <a:rPr kumimoji="0" lang="ar-EG"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الذين يذكرونه لا بالحق ولا بالعدل،</a:t>
            </a:r>
            <a:endParaRPr kumimoji="0" lang="ar-SA"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ènIakwb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nentauqa</a:t>
            </a:r>
            <a:r>
              <a:rPr kumimoji="0" lang="fr-FR" sz="2800" b="1" i="0" u="none" strike="noStrike" kern="1200" cap="none" spc="0" normalizeH="0" baseline="0" noProof="0" dirty="0">
                <a:ln>
                  <a:noFill/>
                </a:ln>
                <a:solidFill>
                  <a:prstClr val="black"/>
                </a:solidFill>
                <a:effectLst/>
                <a:uLnTx/>
                <a:uFillTx/>
                <a:latin typeface="Athanasius"/>
                <a:ea typeface="+mn-ea"/>
                <a:cs typeface="+mn-cs"/>
              </a:rPr>
              <a:t>\mou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èvran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èmV</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èm`èpI</a:t>
            </a:r>
            <a:r>
              <a:rPr kumimoji="0" lang="fr-FR" sz="2800" b="1" i="0" u="none" strike="noStrike" kern="1200" cap="none" spc="0" normalizeH="0" baseline="0" noProof="0" dirty="0">
                <a:ln>
                  <a:noFill/>
                </a:ln>
                <a:solidFill>
                  <a:prstClr val="black"/>
                </a:solidFill>
                <a:effectLst/>
                <a:uLnTx/>
                <a:uFillTx/>
                <a:latin typeface="Athanasius"/>
                <a:ea typeface="+mn-ea"/>
                <a:cs typeface="+mn-cs"/>
              </a:rPr>
              <a:t>/c/l/.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5045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qui jurez par le nom du Seigneur et qui invoquez le Dieu d'Israël, sans loyauté ni justice. Car ils tirent leur nom de la ville sainte, ils s'appuient sur le Dieu d'Israël, le Seigneur Sabaot est son nom. Les choses anciennes, depuis longtemps je les avais annoncées, elles étaient sorties de ma bouche, je les avais proclamées, et soudain j'ai agi, elles sont arrivées. Car je savais que tu es obstiné, de fer est le muscle de ton cou, et ton front est d'airain.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الذين يتمسكون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بإسم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المدينة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المقدسة.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وينشدون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بإسم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إسرائيل،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رب الجنود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بالأوليات أخبرت منذ زمان ومن فمي خرجت وأسمعت بها، وصنعتها بغتة فحدثت وأعلم أنك أنت قاس ورقبتك عضل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حديد وجبهتك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نحاس،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8762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Aussi te l'ai-je annoncé depuis longtemps, avant que cela n'arrive je l'avais proclamé, de peur que tu ne dises: «Mon image a tout fait, mon idole et ma statue ont tout ordonné.» Tu as entendu et vu tout cela, et vous, ne l'annoncerez-vous pas? Je t'ai fait entendre dès maintenant des choses nouvelles, secrètes et inconnues de toi.</a:t>
            </a: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وأخبرتك بما كان قبل أن يأتي عليك، أسمعتك فلا تقل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الأوثان صنعت لي هذا ولا تقل أن المنحوتات والمسبوكات قد أمرتني بها، فقد سمعتموها وأنتم لم تعرفوا وقد أخبرتك بالحديثات منذ الآن.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أربعاء</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4282257"/>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7089</TotalTime>
  <Words>28509</Words>
  <Application>Microsoft Office PowerPoint</Application>
  <PresentationFormat>Grand écran</PresentationFormat>
  <Paragraphs>2206</Paragraphs>
  <Slides>278</Slides>
  <Notes>278</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278</vt:i4>
      </vt:variant>
    </vt:vector>
  </HeadingPairs>
  <TitlesOfParts>
    <vt:vector size="291" baseType="lpstr">
      <vt:lpstr>Arial</vt:lpstr>
      <vt:lpstr>Athanasius</vt:lpstr>
      <vt:lpstr>Avva_Marcos</vt:lpstr>
      <vt:lpstr>Book Antiqua</vt:lpstr>
      <vt:lpstr>Bookman Old Style</vt:lpstr>
      <vt:lpstr>Calibri</vt:lpstr>
      <vt:lpstr>Castellar</vt:lpstr>
      <vt:lpstr>CS Avva Shenouda</vt:lpstr>
      <vt:lpstr>NewCaledoniaLTStd-SemiBd</vt:lpstr>
      <vt:lpstr>Times New Roman</vt:lpstr>
      <vt:lpstr>Wingdings</vt:lpstr>
      <vt:lpstr>Thème Office</vt:lpstr>
      <vt:lpstr>1_Thème Office</vt:lpstr>
      <vt:lpstr>Présentation PowerPoint</vt:lpstr>
      <vt:lpstr>Présentation PowerPoint</vt:lpstr>
      <vt:lpstr>1ère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343</cp:revision>
  <dcterms:created xsi:type="dcterms:W3CDTF">2010-03-29T19:44:22Z</dcterms:created>
  <dcterms:modified xsi:type="dcterms:W3CDTF">2024-04-25T15:39:40Z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2022-04-12T18:32:01Z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310ed3d9-0f4d-4839-adb2-765394df5ca4</vt:lpwstr>
  </property>
  <property fmtid="{D5CDD505-2E9C-101B-9397-08002B2CF9AE}" pid="8" name="MSIP_Label_07222825-62ea-40f3-96b5-5375c07996e2_ContentBits">
    <vt:lpwstr>0</vt:lpwstr>
  </property>
</Properties>
</file>